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3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6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7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2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9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8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20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87,800+ Black Culture Stock Photos, Pictures &amp; Royalty-Free Images - iStock  | Black culture art, Black culture pattern, Black culture icon">
            <a:extLst>
              <a:ext uri="{FF2B5EF4-FFF2-40B4-BE49-F238E27FC236}">
                <a16:creationId xmlns:a16="http://schemas.microsoft.com/office/drawing/2014/main" id="{0174ED0D-515E-086F-FFA4-76859039B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25343"/>
          <a:stretch/>
        </p:blipFill>
        <p:spPr bwMode="auto">
          <a:xfrm>
            <a:off x="1" y="10"/>
            <a:ext cx="6095237" cy="6857991"/>
          </a:xfrm>
          <a:custGeom>
            <a:avLst/>
            <a:gdLst/>
            <a:ahLst/>
            <a:cxnLst/>
            <a:rect l="l" t="t" r="r" b="b"/>
            <a:pathLst>
              <a:path w="6095237" h="6858001">
                <a:moveTo>
                  <a:pt x="0" y="3333751"/>
                </a:moveTo>
                <a:lnTo>
                  <a:pt x="5699134" y="3333751"/>
                </a:lnTo>
                <a:lnTo>
                  <a:pt x="5698528" y="3357461"/>
                </a:lnTo>
                <a:lnTo>
                  <a:pt x="5695762" y="3365728"/>
                </a:lnTo>
                <a:lnTo>
                  <a:pt x="5684739" y="3398677"/>
                </a:lnTo>
                <a:cubicBezTo>
                  <a:pt x="5672547" y="3424765"/>
                  <a:pt x="5673881" y="3457327"/>
                  <a:pt x="5669119" y="3486946"/>
                </a:cubicBezTo>
                <a:cubicBezTo>
                  <a:pt x="5667404" y="3497439"/>
                  <a:pt x="5664785" y="3507933"/>
                  <a:pt x="5662594" y="3518451"/>
                </a:cubicBezTo>
                <a:lnTo>
                  <a:pt x="5661870" y="3524252"/>
                </a:lnTo>
                <a:lnTo>
                  <a:pt x="5658641" y="3550106"/>
                </a:lnTo>
                <a:cubicBezTo>
                  <a:pt x="5658641" y="3576391"/>
                  <a:pt x="5664737" y="3602478"/>
                  <a:pt x="5667023" y="3628959"/>
                </a:cubicBezTo>
                <a:cubicBezTo>
                  <a:pt x="5668927" y="3649555"/>
                  <a:pt x="5668165" y="3670544"/>
                  <a:pt x="5670451" y="3691138"/>
                </a:cubicBezTo>
                <a:cubicBezTo>
                  <a:pt x="5672167" y="3708009"/>
                  <a:pt x="5676547" y="3724680"/>
                  <a:pt x="5680167" y="3741353"/>
                </a:cubicBezTo>
                <a:cubicBezTo>
                  <a:pt x="5680834" y="3744394"/>
                  <a:pt x="5682454" y="3747434"/>
                  <a:pt x="5683811" y="3750401"/>
                </a:cubicBezTo>
                <a:lnTo>
                  <a:pt x="5685192" y="3756135"/>
                </a:lnTo>
                <a:lnTo>
                  <a:pt x="5713812" y="3748730"/>
                </a:lnTo>
                <a:lnTo>
                  <a:pt x="5714043" y="3748682"/>
                </a:lnTo>
                <a:lnTo>
                  <a:pt x="5713813" y="3748731"/>
                </a:lnTo>
                <a:lnTo>
                  <a:pt x="5685193" y="3756136"/>
                </a:lnTo>
                <a:lnTo>
                  <a:pt x="5685885" y="3759007"/>
                </a:lnTo>
                <a:cubicBezTo>
                  <a:pt x="5677692" y="3813538"/>
                  <a:pt x="5714269" y="3852768"/>
                  <a:pt x="5730462" y="3898864"/>
                </a:cubicBezTo>
                <a:cubicBezTo>
                  <a:pt x="5747609" y="3947314"/>
                  <a:pt x="5773897" y="3994194"/>
                  <a:pt x="5766087" y="4048330"/>
                </a:cubicBezTo>
                <a:cubicBezTo>
                  <a:pt x="5761325" y="4081088"/>
                  <a:pt x="5750275" y="4112668"/>
                  <a:pt x="5743606" y="4145230"/>
                </a:cubicBezTo>
                <a:cubicBezTo>
                  <a:pt x="5741320" y="4156803"/>
                  <a:pt x="5741702" y="4169748"/>
                  <a:pt x="5743988" y="4181322"/>
                </a:cubicBezTo>
                <a:cubicBezTo>
                  <a:pt x="5754467" y="4237224"/>
                  <a:pt x="5755991" y="4292342"/>
                  <a:pt x="5738844" y="4347267"/>
                </a:cubicBezTo>
                <a:cubicBezTo>
                  <a:pt x="5735986" y="4356680"/>
                  <a:pt x="5733320" y="4366684"/>
                  <a:pt x="5733320" y="4376493"/>
                </a:cubicBezTo>
                <a:cubicBezTo>
                  <a:pt x="5733320" y="4430237"/>
                  <a:pt x="5737320" y="4483001"/>
                  <a:pt x="5755991" y="4534394"/>
                </a:cubicBezTo>
                <a:cubicBezTo>
                  <a:pt x="5762277" y="4551655"/>
                  <a:pt x="5758277" y="4572644"/>
                  <a:pt x="5759801" y="4591670"/>
                </a:cubicBezTo>
                <a:cubicBezTo>
                  <a:pt x="5761133" y="4609322"/>
                  <a:pt x="5761705" y="4627369"/>
                  <a:pt x="5766087" y="4644434"/>
                </a:cubicBezTo>
                <a:cubicBezTo>
                  <a:pt x="5772563" y="4669346"/>
                  <a:pt x="5773325" y="4692491"/>
                  <a:pt x="5767611" y="4718187"/>
                </a:cubicBezTo>
                <a:cubicBezTo>
                  <a:pt x="5762277" y="4742705"/>
                  <a:pt x="5764943" y="4769186"/>
                  <a:pt x="5764753" y="4794687"/>
                </a:cubicBezTo>
                <a:cubicBezTo>
                  <a:pt x="5764563" y="4823128"/>
                  <a:pt x="5764373" y="4851570"/>
                  <a:pt x="5765325" y="4880011"/>
                </a:cubicBezTo>
                <a:cubicBezTo>
                  <a:pt x="5765705" y="4891388"/>
                  <a:pt x="5773325" y="4904334"/>
                  <a:pt x="5770277" y="4913751"/>
                </a:cubicBezTo>
                <a:cubicBezTo>
                  <a:pt x="5759991" y="4944153"/>
                  <a:pt x="5772373" y="4974557"/>
                  <a:pt x="5766849" y="5004959"/>
                </a:cubicBezTo>
                <a:cubicBezTo>
                  <a:pt x="5763991" y="5019868"/>
                  <a:pt x="5771801" y="5036736"/>
                  <a:pt x="5772563" y="5052820"/>
                </a:cubicBezTo>
                <a:cubicBezTo>
                  <a:pt x="5773897" y="5079104"/>
                  <a:pt x="5773325" y="5105388"/>
                  <a:pt x="5773707" y="5131673"/>
                </a:cubicBezTo>
                <a:cubicBezTo>
                  <a:pt x="5773897" y="5140304"/>
                  <a:pt x="5774659" y="5148739"/>
                  <a:pt x="5775042" y="5157370"/>
                </a:cubicBezTo>
                <a:cubicBezTo>
                  <a:pt x="5775422" y="5165020"/>
                  <a:pt x="5777136" y="5173061"/>
                  <a:pt x="5775804" y="5180319"/>
                </a:cubicBezTo>
                <a:cubicBezTo>
                  <a:pt x="5771039" y="5206604"/>
                  <a:pt x="5763229" y="5232496"/>
                  <a:pt x="5760181" y="5258975"/>
                </a:cubicBezTo>
                <a:cubicBezTo>
                  <a:pt x="5757515" y="5281924"/>
                  <a:pt x="5761133" y="5305660"/>
                  <a:pt x="5759229" y="5328805"/>
                </a:cubicBezTo>
                <a:cubicBezTo>
                  <a:pt x="5755991" y="5369604"/>
                  <a:pt x="5750275" y="5410403"/>
                  <a:pt x="5746655" y="5451203"/>
                </a:cubicBezTo>
                <a:cubicBezTo>
                  <a:pt x="5745893" y="5460031"/>
                  <a:pt x="5750657" y="5469249"/>
                  <a:pt x="5751037" y="5478272"/>
                </a:cubicBezTo>
                <a:cubicBezTo>
                  <a:pt x="5751989" y="5506518"/>
                  <a:pt x="5752181" y="5534764"/>
                  <a:pt x="5752751" y="5563010"/>
                </a:cubicBezTo>
                <a:cubicBezTo>
                  <a:pt x="5752943" y="5579094"/>
                  <a:pt x="5752371" y="5595374"/>
                  <a:pt x="5754085" y="5611265"/>
                </a:cubicBezTo>
                <a:cubicBezTo>
                  <a:pt x="5756371" y="5632250"/>
                  <a:pt x="5759801" y="5651277"/>
                  <a:pt x="5744941" y="5670892"/>
                </a:cubicBezTo>
                <a:cubicBezTo>
                  <a:pt x="5721890" y="5701101"/>
                  <a:pt x="5730844" y="5739546"/>
                  <a:pt x="5725510" y="5774460"/>
                </a:cubicBezTo>
                <a:cubicBezTo>
                  <a:pt x="5724176" y="5783484"/>
                  <a:pt x="5723986" y="5792704"/>
                  <a:pt x="5722462" y="5801726"/>
                </a:cubicBezTo>
                <a:cubicBezTo>
                  <a:pt x="5719604" y="5818399"/>
                  <a:pt x="5716366" y="5834874"/>
                  <a:pt x="5713125" y="5851549"/>
                </a:cubicBezTo>
                <a:cubicBezTo>
                  <a:pt x="5712555" y="5854490"/>
                  <a:pt x="5712363" y="5857824"/>
                  <a:pt x="5711411" y="5860571"/>
                </a:cubicBezTo>
                <a:cubicBezTo>
                  <a:pt x="5703411" y="5885876"/>
                  <a:pt x="5694267" y="5910785"/>
                  <a:pt x="5687789" y="5936481"/>
                </a:cubicBezTo>
                <a:cubicBezTo>
                  <a:pt x="5684550" y="5949036"/>
                  <a:pt x="5684168" y="5962962"/>
                  <a:pt x="5685885" y="5975908"/>
                </a:cubicBezTo>
                <a:cubicBezTo>
                  <a:pt x="5690837" y="6013764"/>
                  <a:pt x="5692933" y="6051230"/>
                  <a:pt x="5685693" y="6089284"/>
                </a:cubicBezTo>
                <a:cubicBezTo>
                  <a:pt x="5682836" y="6104387"/>
                  <a:pt x="5687599" y="6121257"/>
                  <a:pt x="5689313" y="6137341"/>
                </a:cubicBezTo>
                <a:cubicBezTo>
                  <a:pt x="5693885" y="6175786"/>
                  <a:pt x="5698839" y="6214231"/>
                  <a:pt x="5703219" y="6252873"/>
                </a:cubicBezTo>
                <a:cubicBezTo>
                  <a:pt x="5705887" y="6277000"/>
                  <a:pt x="5707411" y="6301323"/>
                  <a:pt x="5710077" y="6325450"/>
                </a:cubicBezTo>
                <a:cubicBezTo>
                  <a:pt x="5713317" y="6353302"/>
                  <a:pt x="5718270" y="6380959"/>
                  <a:pt x="5720938" y="6408814"/>
                </a:cubicBezTo>
                <a:cubicBezTo>
                  <a:pt x="5723986" y="6440589"/>
                  <a:pt x="5724556" y="6472562"/>
                  <a:pt x="5727796" y="6504338"/>
                </a:cubicBezTo>
                <a:cubicBezTo>
                  <a:pt x="5734082" y="6562401"/>
                  <a:pt x="5741512" y="6620265"/>
                  <a:pt x="5748561" y="6678324"/>
                </a:cubicBezTo>
                <a:cubicBezTo>
                  <a:pt x="5755419" y="6734620"/>
                  <a:pt x="5761515" y="6790916"/>
                  <a:pt x="5770087" y="6846819"/>
                </a:cubicBezTo>
                <a:lnTo>
                  <a:pt x="5772929" y="6858001"/>
                </a:lnTo>
                <a:lnTo>
                  <a:pt x="0" y="6858001"/>
                </a:lnTo>
                <a:lnTo>
                  <a:pt x="0" y="3524252"/>
                </a:lnTo>
                <a:close/>
                <a:moveTo>
                  <a:pt x="0" y="0"/>
                </a:moveTo>
                <a:lnTo>
                  <a:pt x="6019574" y="0"/>
                </a:lnTo>
                <a:lnTo>
                  <a:pt x="6029175" y="80583"/>
                </a:lnTo>
                <a:cubicBezTo>
                  <a:pt x="6030319" y="88822"/>
                  <a:pt x="6032413" y="98237"/>
                  <a:pt x="6037177" y="104514"/>
                </a:cubicBezTo>
                <a:cubicBezTo>
                  <a:pt x="6069182" y="147470"/>
                  <a:pt x="6078135" y="199649"/>
                  <a:pt x="6075089" y="249272"/>
                </a:cubicBezTo>
                <a:cubicBezTo>
                  <a:pt x="6072800" y="288308"/>
                  <a:pt x="6071086" y="326557"/>
                  <a:pt x="6074324" y="365198"/>
                </a:cubicBezTo>
                <a:cubicBezTo>
                  <a:pt x="6074516" y="368141"/>
                  <a:pt x="6074134" y="372064"/>
                  <a:pt x="6072610" y="374220"/>
                </a:cubicBezTo>
                <a:cubicBezTo>
                  <a:pt x="6062514" y="387559"/>
                  <a:pt x="6061752" y="401485"/>
                  <a:pt x="6060038" y="418552"/>
                </a:cubicBezTo>
                <a:cubicBezTo>
                  <a:pt x="6057560" y="442679"/>
                  <a:pt x="6059276" y="464843"/>
                  <a:pt x="6063466" y="487205"/>
                </a:cubicBezTo>
                <a:cubicBezTo>
                  <a:pt x="6066514" y="503486"/>
                  <a:pt x="6072800" y="519961"/>
                  <a:pt x="6080803" y="534478"/>
                </a:cubicBezTo>
                <a:cubicBezTo>
                  <a:pt x="6092043" y="554679"/>
                  <a:pt x="6096423" y="574101"/>
                  <a:pt x="6081565" y="593322"/>
                </a:cubicBezTo>
                <a:cubicBezTo>
                  <a:pt x="6065752" y="614113"/>
                  <a:pt x="6071276" y="637652"/>
                  <a:pt x="6070706" y="660603"/>
                </a:cubicBezTo>
                <a:cubicBezTo>
                  <a:pt x="6070514" y="670605"/>
                  <a:pt x="6070896" y="681198"/>
                  <a:pt x="6068420" y="690809"/>
                </a:cubicBezTo>
                <a:cubicBezTo>
                  <a:pt x="6061370" y="718661"/>
                  <a:pt x="6050702" y="745535"/>
                  <a:pt x="6045940" y="773781"/>
                </a:cubicBezTo>
                <a:cubicBezTo>
                  <a:pt x="6043273" y="789474"/>
                  <a:pt x="6048036" y="806930"/>
                  <a:pt x="6051464" y="823213"/>
                </a:cubicBezTo>
                <a:cubicBezTo>
                  <a:pt x="6055084" y="839689"/>
                  <a:pt x="6060608" y="855968"/>
                  <a:pt x="6066324" y="871859"/>
                </a:cubicBezTo>
                <a:cubicBezTo>
                  <a:pt x="6070134" y="882645"/>
                  <a:pt x="6073754" y="894414"/>
                  <a:pt x="6080613" y="903045"/>
                </a:cubicBezTo>
                <a:cubicBezTo>
                  <a:pt x="6096233" y="922662"/>
                  <a:pt x="6098901" y="942864"/>
                  <a:pt x="6090709" y="966011"/>
                </a:cubicBezTo>
                <a:cubicBezTo>
                  <a:pt x="6089375" y="969541"/>
                  <a:pt x="6089375" y="973659"/>
                  <a:pt x="6089185" y="977582"/>
                </a:cubicBezTo>
                <a:cubicBezTo>
                  <a:pt x="6085185" y="1040355"/>
                  <a:pt x="6082707" y="1103121"/>
                  <a:pt x="6076611" y="1165498"/>
                </a:cubicBezTo>
                <a:cubicBezTo>
                  <a:pt x="6074134" y="1190799"/>
                  <a:pt x="6063276" y="1215122"/>
                  <a:pt x="6056418" y="1240034"/>
                </a:cubicBezTo>
                <a:cubicBezTo>
                  <a:pt x="6055084" y="1245135"/>
                  <a:pt x="6052988" y="1250824"/>
                  <a:pt x="6053942" y="1255923"/>
                </a:cubicBezTo>
                <a:cubicBezTo>
                  <a:pt x="6063466" y="1311432"/>
                  <a:pt x="6049560" y="1363414"/>
                  <a:pt x="6031271" y="1414609"/>
                </a:cubicBezTo>
                <a:cubicBezTo>
                  <a:pt x="6029365" y="1419903"/>
                  <a:pt x="6029937" y="1426376"/>
                  <a:pt x="6030319" y="1432262"/>
                </a:cubicBezTo>
                <a:cubicBezTo>
                  <a:pt x="6031651" y="1448740"/>
                  <a:pt x="6038319" y="1466588"/>
                  <a:pt x="6034319" y="1481495"/>
                </a:cubicBezTo>
                <a:cubicBezTo>
                  <a:pt x="6023269" y="1521118"/>
                  <a:pt x="6009934" y="1560348"/>
                  <a:pt x="5993170" y="1597617"/>
                </a:cubicBezTo>
                <a:cubicBezTo>
                  <a:pt x="5976215" y="1635476"/>
                  <a:pt x="5961927" y="1670585"/>
                  <a:pt x="5979071" y="1713934"/>
                </a:cubicBezTo>
                <a:cubicBezTo>
                  <a:pt x="5986312" y="1732372"/>
                  <a:pt x="5981167" y="1756694"/>
                  <a:pt x="5979263" y="1777881"/>
                </a:cubicBezTo>
                <a:cubicBezTo>
                  <a:pt x="5977739" y="1793374"/>
                  <a:pt x="5969165" y="1808282"/>
                  <a:pt x="5969165" y="1823583"/>
                </a:cubicBezTo>
                <a:cubicBezTo>
                  <a:pt x="5969165" y="1864385"/>
                  <a:pt x="5959069" y="1900670"/>
                  <a:pt x="5938494" y="1935977"/>
                </a:cubicBezTo>
                <a:cubicBezTo>
                  <a:pt x="5930494" y="1949711"/>
                  <a:pt x="5935828" y="1971091"/>
                  <a:pt x="5933732" y="1988939"/>
                </a:cubicBezTo>
                <a:cubicBezTo>
                  <a:pt x="5931256" y="2007771"/>
                  <a:pt x="5928970" y="2027187"/>
                  <a:pt x="5923443" y="2045235"/>
                </a:cubicBezTo>
                <a:cubicBezTo>
                  <a:pt x="5908965" y="2091918"/>
                  <a:pt x="5892582" y="2138014"/>
                  <a:pt x="5877342" y="2184501"/>
                </a:cubicBezTo>
                <a:cubicBezTo>
                  <a:pt x="5864767" y="2222749"/>
                  <a:pt x="5874674" y="2260413"/>
                  <a:pt x="5880008" y="2298269"/>
                </a:cubicBezTo>
                <a:cubicBezTo>
                  <a:pt x="5883438" y="2322005"/>
                  <a:pt x="5891630" y="2344167"/>
                  <a:pt x="5879438" y="2370844"/>
                </a:cubicBezTo>
                <a:cubicBezTo>
                  <a:pt x="5867816" y="2396344"/>
                  <a:pt x="5870484" y="2428709"/>
                  <a:pt x="5864197" y="2457348"/>
                </a:cubicBezTo>
                <a:cubicBezTo>
                  <a:pt x="5858863" y="2481477"/>
                  <a:pt x="5850289" y="2504816"/>
                  <a:pt x="5841907" y="2528158"/>
                </a:cubicBezTo>
                <a:cubicBezTo>
                  <a:pt x="5830476" y="2559935"/>
                  <a:pt x="5818476" y="2591317"/>
                  <a:pt x="5824190" y="2626038"/>
                </a:cubicBezTo>
                <a:cubicBezTo>
                  <a:pt x="5830668" y="2665466"/>
                  <a:pt x="5806284" y="2692532"/>
                  <a:pt x="5790089" y="2723527"/>
                </a:cubicBezTo>
                <a:cubicBezTo>
                  <a:pt x="5779041" y="2744906"/>
                  <a:pt x="5770848" y="2768247"/>
                  <a:pt x="5763990" y="2791590"/>
                </a:cubicBezTo>
                <a:cubicBezTo>
                  <a:pt x="5755036" y="2822776"/>
                  <a:pt x="5749702" y="2854945"/>
                  <a:pt x="5740939" y="2886329"/>
                </a:cubicBezTo>
                <a:cubicBezTo>
                  <a:pt x="5727795" y="2933799"/>
                  <a:pt x="5717507" y="2981857"/>
                  <a:pt x="5724747" y="3031285"/>
                </a:cubicBezTo>
                <a:cubicBezTo>
                  <a:pt x="5727985" y="3054039"/>
                  <a:pt x="5727795" y="3075225"/>
                  <a:pt x="5723031" y="3097977"/>
                </a:cubicBezTo>
                <a:cubicBezTo>
                  <a:pt x="5715221" y="3135244"/>
                  <a:pt x="5714268" y="3173494"/>
                  <a:pt x="5685122" y="3203506"/>
                </a:cubicBezTo>
                <a:cubicBezTo>
                  <a:pt x="5674833" y="3214098"/>
                  <a:pt x="5672167" y="3233124"/>
                  <a:pt x="5666833" y="3248621"/>
                </a:cubicBezTo>
                <a:cubicBezTo>
                  <a:pt x="5660545" y="3266470"/>
                  <a:pt x="5663785" y="3279612"/>
                  <a:pt x="5682073" y="3289224"/>
                </a:cubicBezTo>
                <a:cubicBezTo>
                  <a:pt x="5690264" y="3293538"/>
                  <a:pt x="5698266" y="3305897"/>
                  <a:pt x="5699600" y="3315508"/>
                </a:cubicBezTo>
                <a:lnTo>
                  <a:pt x="5699134" y="3333750"/>
                </a:lnTo>
                <a:lnTo>
                  <a:pt x="0" y="3333750"/>
                </a:lnTo>
                <a:close/>
              </a:path>
            </a:pathLst>
          </a:cu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233E20F-E4BD-4A57-891E-213F818C4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7C5B3933-E1FD-4A72-AFB7-D9D0AD987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B98F6-A176-F1D6-36AB-E61656AC82E7}"/>
              </a:ext>
            </a:extLst>
          </p:cNvPr>
          <p:cNvSpPr/>
          <p:nvPr/>
        </p:nvSpPr>
        <p:spPr>
          <a:xfrm>
            <a:off x="7184165" y="634682"/>
            <a:ext cx="43570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Black Catholic </a:t>
            </a:r>
          </a:p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History Month</a:t>
            </a:r>
          </a:p>
        </p:txBody>
      </p:sp>
    </p:spTree>
    <p:extLst>
      <p:ext uri="{BB962C8B-B14F-4D97-AF65-F5344CB8AC3E}">
        <p14:creationId xmlns:p14="http://schemas.microsoft.com/office/powerpoint/2010/main" val="250096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4548CE4-8403-48E2-8485-18E40FC6D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African Kente Designs">
            <a:extLst>
              <a:ext uri="{FF2B5EF4-FFF2-40B4-BE49-F238E27FC236}">
                <a16:creationId xmlns:a16="http://schemas.microsoft.com/office/drawing/2014/main" id="{63B82F6B-96F8-86A8-5A8D-449334E35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r="3663" b="1"/>
          <a:stretch/>
        </p:blipFill>
        <p:spPr bwMode="auto">
          <a:xfrm>
            <a:off x="20" y="10"/>
            <a:ext cx="4404098" cy="6857990"/>
          </a:xfrm>
          <a:custGeom>
            <a:avLst/>
            <a:gdLst/>
            <a:ahLst/>
            <a:cxnLst/>
            <a:rect l="l" t="t" r="r" b="b"/>
            <a:pathLst>
              <a:path w="4404118" h="6858000">
                <a:moveTo>
                  <a:pt x="2339583" y="0"/>
                </a:moveTo>
                <a:lnTo>
                  <a:pt x="2355830" y="61476"/>
                </a:lnTo>
                <a:cubicBezTo>
                  <a:pt x="2361586" y="83045"/>
                  <a:pt x="2368094" y="103971"/>
                  <a:pt x="2377524" y="122586"/>
                </a:cubicBezTo>
                <a:cubicBezTo>
                  <a:pt x="2392415" y="151907"/>
                  <a:pt x="2419460" y="173413"/>
                  <a:pt x="2444420" y="192440"/>
                </a:cubicBezTo>
                <a:cubicBezTo>
                  <a:pt x="2495529" y="231487"/>
                  <a:pt x="2527080" y="290106"/>
                  <a:pt x="2559207" y="349349"/>
                </a:cubicBezTo>
                <a:cubicBezTo>
                  <a:pt x="2571632" y="372606"/>
                  <a:pt x="2588563" y="392138"/>
                  <a:pt x="2602225" y="414481"/>
                </a:cubicBezTo>
                <a:cubicBezTo>
                  <a:pt x="2608496" y="424893"/>
                  <a:pt x="2614942" y="437236"/>
                  <a:pt x="2616684" y="450003"/>
                </a:cubicBezTo>
                <a:cubicBezTo>
                  <a:pt x="2622547" y="490034"/>
                  <a:pt x="2641148" y="514975"/>
                  <a:pt x="2669003" y="533869"/>
                </a:cubicBezTo>
                <a:cubicBezTo>
                  <a:pt x="2681901" y="542764"/>
                  <a:pt x="2691903" y="559689"/>
                  <a:pt x="2700535" y="575333"/>
                </a:cubicBezTo>
                <a:cubicBezTo>
                  <a:pt x="2729512" y="628690"/>
                  <a:pt x="2754821" y="684525"/>
                  <a:pt x="2807479" y="710990"/>
                </a:cubicBezTo>
                <a:cubicBezTo>
                  <a:pt x="2820500" y="717450"/>
                  <a:pt x="2830720" y="740669"/>
                  <a:pt x="2835001" y="758969"/>
                </a:cubicBezTo>
                <a:cubicBezTo>
                  <a:pt x="2842218" y="789390"/>
                  <a:pt x="2843647" y="820083"/>
                  <a:pt x="2870022" y="838495"/>
                </a:cubicBezTo>
                <a:cubicBezTo>
                  <a:pt x="2878885" y="844641"/>
                  <a:pt x="2881584" y="867894"/>
                  <a:pt x="2882402" y="884069"/>
                </a:cubicBezTo>
                <a:cubicBezTo>
                  <a:pt x="2885078" y="932638"/>
                  <a:pt x="2898165" y="960616"/>
                  <a:pt x="2936995" y="969072"/>
                </a:cubicBezTo>
                <a:cubicBezTo>
                  <a:pt x="3007357" y="984417"/>
                  <a:pt x="3043775" y="1046171"/>
                  <a:pt x="3076951" y="1112096"/>
                </a:cubicBezTo>
                <a:cubicBezTo>
                  <a:pt x="3100643" y="1158994"/>
                  <a:pt x="3117151" y="1211409"/>
                  <a:pt x="3141387" y="1257566"/>
                </a:cubicBezTo>
                <a:cubicBezTo>
                  <a:pt x="3153277" y="1279930"/>
                  <a:pt x="3173543" y="1297754"/>
                  <a:pt x="3193071" y="1311394"/>
                </a:cubicBezTo>
                <a:cubicBezTo>
                  <a:pt x="3224094" y="1332909"/>
                  <a:pt x="3241804" y="1362627"/>
                  <a:pt x="3250073" y="1405992"/>
                </a:cubicBezTo>
                <a:cubicBezTo>
                  <a:pt x="3257673" y="1446266"/>
                  <a:pt x="3273857" y="1483664"/>
                  <a:pt x="3283740" y="1523444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4" y="1687006"/>
                  <a:pt x="3323416" y="1708173"/>
                </a:cubicBezTo>
                <a:cubicBezTo>
                  <a:pt x="3340602" y="1747889"/>
                  <a:pt x="3341593" y="1786419"/>
                  <a:pt x="3330834" y="1831463"/>
                </a:cubicBezTo>
                <a:cubicBezTo>
                  <a:pt x="3323215" y="1863606"/>
                  <a:pt x="3323028" y="1899517"/>
                  <a:pt x="3325458" y="1932531"/>
                </a:cubicBezTo>
                <a:cubicBezTo>
                  <a:pt x="3328288" y="1972134"/>
                  <a:pt x="3328527" y="2009738"/>
                  <a:pt x="3320394" y="2050249"/>
                </a:cubicBezTo>
                <a:cubicBezTo>
                  <a:pt x="3309254" y="2105857"/>
                  <a:pt x="3314506" y="2159685"/>
                  <a:pt x="3338141" y="2210114"/>
                </a:cubicBezTo>
                <a:cubicBezTo>
                  <a:pt x="3363243" y="2264284"/>
                  <a:pt x="3384387" y="2321440"/>
                  <a:pt x="3404628" y="2378738"/>
                </a:cubicBezTo>
                <a:cubicBezTo>
                  <a:pt x="3410511" y="2395084"/>
                  <a:pt x="3411689" y="2418120"/>
                  <a:pt x="3407259" y="2435467"/>
                </a:cubicBezTo>
                <a:cubicBezTo>
                  <a:pt x="3392793" y="2491151"/>
                  <a:pt x="3380194" y="2549275"/>
                  <a:pt x="3356495" y="2599849"/>
                </a:cubicBezTo>
                <a:cubicBezTo>
                  <a:pt x="3320179" y="2677233"/>
                  <a:pt x="3293483" y="2755427"/>
                  <a:pt x="3294074" y="2842361"/>
                </a:cubicBezTo>
                <a:cubicBezTo>
                  <a:pt x="3294172" y="2865245"/>
                  <a:pt x="3302178" y="2890058"/>
                  <a:pt x="3312858" y="2908439"/>
                </a:cubicBezTo>
                <a:cubicBezTo>
                  <a:pt x="3331888" y="2941339"/>
                  <a:pt x="3348643" y="2973100"/>
                  <a:pt x="3351202" y="3016205"/>
                </a:cubicBezTo>
                <a:cubicBezTo>
                  <a:pt x="3353458" y="3055184"/>
                  <a:pt x="3399269" y="3091033"/>
                  <a:pt x="3438099" y="3085336"/>
                </a:cubicBezTo>
                <a:cubicBezTo>
                  <a:pt x="3481887" y="3078970"/>
                  <a:pt x="3514312" y="3095239"/>
                  <a:pt x="3539878" y="3136681"/>
                </a:cubicBezTo>
                <a:cubicBezTo>
                  <a:pt x="3550096" y="3153637"/>
                  <a:pt x="3567509" y="3163435"/>
                  <a:pt x="3579433" y="3179271"/>
                </a:cubicBezTo>
                <a:cubicBezTo>
                  <a:pt x="3589310" y="3192368"/>
                  <a:pt x="3599714" y="3207990"/>
                  <a:pt x="3603096" y="3224801"/>
                </a:cubicBezTo>
                <a:cubicBezTo>
                  <a:pt x="3609269" y="3254802"/>
                  <a:pt x="3620336" y="3275144"/>
                  <a:pt x="3643662" y="3288499"/>
                </a:cubicBezTo>
                <a:cubicBezTo>
                  <a:pt x="3677663" y="3307714"/>
                  <a:pt x="3709940" y="3331312"/>
                  <a:pt x="3743281" y="3352066"/>
                </a:cubicBezTo>
                <a:cubicBezTo>
                  <a:pt x="3762563" y="3364307"/>
                  <a:pt x="3771612" y="3383279"/>
                  <a:pt x="3773604" y="3409971"/>
                </a:cubicBezTo>
                <a:cubicBezTo>
                  <a:pt x="3774973" y="3425409"/>
                  <a:pt x="3774833" y="3445264"/>
                  <a:pt x="3782303" y="3455027"/>
                </a:cubicBezTo>
                <a:cubicBezTo>
                  <a:pt x="3823032" y="3508129"/>
                  <a:pt x="3817073" y="3575628"/>
                  <a:pt x="3816834" y="3641755"/>
                </a:cubicBezTo>
                <a:cubicBezTo>
                  <a:pt x="3816868" y="3649380"/>
                  <a:pt x="3816465" y="3656950"/>
                  <a:pt x="3815414" y="3664423"/>
                </a:cubicBezTo>
                <a:cubicBezTo>
                  <a:pt x="3801919" y="3755638"/>
                  <a:pt x="3815819" y="3842268"/>
                  <a:pt x="3831022" y="3929077"/>
                </a:cubicBezTo>
                <a:cubicBezTo>
                  <a:pt x="3835097" y="3951977"/>
                  <a:pt x="3833989" y="3977140"/>
                  <a:pt x="3833427" y="4001566"/>
                </a:cubicBezTo>
                <a:cubicBezTo>
                  <a:pt x="3832188" y="4065371"/>
                  <a:pt x="3821392" y="4131101"/>
                  <a:pt x="3844622" y="4190727"/>
                </a:cubicBezTo>
                <a:cubicBezTo>
                  <a:pt x="3862782" y="4237659"/>
                  <a:pt x="3887520" y="4278712"/>
                  <a:pt x="3928268" y="4300238"/>
                </a:cubicBezTo>
                <a:cubicBezTo>
                  <a:pt x="3955639" y="4314708"/>
                  <a:pt x="3971141" y="4338123"/>
                  <a:pt x="3977747" y="4374448"/>
                </a:cubicBezTo>
                <a:cubicBezTo>
                  <a:pt x="3983513" y="4405752"/>
                  <a:pt x="3995802" y="4434707"/>
                  <a:pt x="4003670" y="4465215"/>
                </a:cubicBezTo>
                <a:cubicBezTo>
                  <a:pt x="4007817" y="4481320"/>
                  <a:pt x="4013181" y="4499770"/>
                  <a:pt x="4010889" y="4516055"/>
                </a:cubicBezTo>
                <a:cubicBezTo>
                  <a:pt x="4004766" y="4559572"/>
                  <a:pt x="3997230" y="4603706"/>
                  <a:pt x="3985367" y="4645602"/>
                </a:cubicBezTo>
                <a:cubicBezTo>
                  <a:pt x="3979327" y="4666529"/>
                  <a:pt x="3964001" y="4685883"/>
                  <a:pt x="3949671" y="4701292"/>
                </a:cubicBezTo>
                <a:cubicBezTo>
                  <a:pt x="3934619" y="4717144"/>
                  <a:pt x="3926217" y="4732840"/>
                  <a:pt x="3934280" y="4754123"/>
                </a:cubicBezTo>
                <a:cubicBezTo>
                  <a:pt x="3954470" y="4807057"/>
                  <a:pt x="3975168" y="4859522"/>
                  <a:pt x="3997064" y="4911338"/>
                </a:cubicBezTo>
                <a:cubicBezTo>
                  <a:pt x="4000886" y="4920316"/>
                  <a:pt x="4011419" y="4925608"/>
                  <a:pt x="4019528" y="4930834"/>
                </a:cubicBezTo>
                <a:cubicBezTo>
                  <a:pt x="4057441" y="4955228"/>
                  <a:pt x="4096344" y="4977308"/>
                  <a:pt x="4133308" y="5003744"/>
                </a:cubicBezTo>
                <a:cubicBezTo>
                  <a:pt x="4145954" y="5012874"/>
                  <a:pt x="4153881" y="5031960"/>
                  <a:pt x="4163240" y="5047160"/>
                </a:cubicBezTo>
                <a:cubicBezTo>
                  <a:pt x="4166325" y="5051950"/>
                  <a:pt x="4165736" y="5060853"/>
                  <a:pt x="4169223" y="5064337"/>
                </a:cubicBezTo>
                <a:cubicBezTo>
                  <a:pt x="4201572" y="5095297"/>
                  <a:pt x="4199843" y="5142157"/>
                  <a:pt x="4206880" y="5186434"/>
                </a:cubicBezTo>
                <a:cubicBezTo>
                  <a:pt x="4212828" y="5224301"/>
                  <a:pt x="4215657" y="5263904"/>
                  <a:pt x="4222813" y="5299486"/>
                </a:cubicBezTo>
                <a:cubicBezTo>
                  <a:pt x="4234060" y="5354705"/>
                  <a:pt x="4242835" y="5405490"/>
                  <a:pt x="4235257" y="5464049"/>
                </a:cubicBezTo>
                <a:cubicBezTo>
                  <a:pt x="4232096" y="5488106"/>
                  <a:pt x="4247880" y="5518914"/>
                  <a:pt x="4261474" y="5540158"/>
                </a:cubicBezTo>
                <a:cubicBezTo>
                  <a:pt x="4287766" y="5581156"/>
                  <a:pt x="4293039" y="5623827"/>
                  <a:pt x="4280115" y="5674826"/>
                </a:cubicBezTo>
                <a:cubicBezTo>
                  <a:pt x="4275759" y="5691638"/>
                  <a:pt x="4279993" y="5711838"/>
                  <a:pt x="4282322" y="5729864"/>
                </a:cubicBezTo>
                <a:cubicBezTo>
                  <a:pt x="4284366" y="5746757"/>
                  <a:pt x="4288475" y="5763124"/>
                  <a:pt x="4293132" y="5778754"/>
                </a:cubicBezTo>
                <a:cubicBezTo>
                  <a:pt x="4298890" y="5797536"/>
                  <a:pt x="4302061" y="5820581"/>
                  <a:pt x="4313246" y="5832226"/>
                </a:cubicBezTo>
                <a:cubicBezTo>
                  <a:pt x="4348093" y="5868983"/>
                  <a:pt x="4358048" y="5922385"/>
                  <a:pt x="4360648" y="5971487"/>
                </a:cubicBezTo>
                <a:cubicBezTo>
                  <a:pt x="4364319" y="6036528"/>
                  <a:pt x="4361672" y="6107215"/>
                  <a:pt x="4321661" y="6165296"/>
                </a:cubicBezTo>
                <a:cubicBezTo>
                  <a:pt x="4297541" y="6200015"/>
                  <a:pt x="4287954" y="6235151"/>
                  <a:pt x="4306753" y="6277545"/>
                </a:cubicBezTo>
                <a:cubicBezTo>
                  <a:pt x="4319729" y="6306327"/>
                  <a:pt x="4304165" y="6357226"/>
                  <a:pt x="4281339" y="6379605"/>
                </a:cubicBezTo>
                <a:cubicBezTo>
                  <a:pt x="4273124" y="6387708"/>
                  <a:pt x="4264871" y="6396077"/>
                  <a:pt x="4251023" y="6409646"/>
                </a:cubicBezTo>
                <a:cubicBezTo>
                  <a:pt x="4300272" y="6444619"/>
                  <a:pt x="4296891" y="6503223"/>
                  <a:pt x="4299881" y="6560548"/>
                </a:cubicBezTo>
                <a:cubicBezTo>
                  <a:pt x="4301794" y="6595663"/>
                  <a:pt x="4327948" y="6607784"/>
                  <a:pt x="4352197" y="6617730"/>
                </a:cubicBezTo>
                <a:cubicBezTo>
                  <a:pt x="4395933" y="6635319"/>
                  <a:pt x="4412086" y="6665089"/>
                  <a:pt x="4400475" y="6720904"/>
                </a:cubicBezTo>
                <a:lnTo>
                  <a:pt x="4366138" y="6858000"/>
                </a:lnTo>
                <a:lnTo>
                  <a:pt x="0" y="6858000"/>
                </a:lnTo>
                <a:lnTo>
                  <a:pt x="1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Freeform: Shape 5130">
            <a:extLst>
              <a:ext uri="{FF2B5EF4-FFF2-40B4-BE49-F238E27FC236}">
                <a16:creationId xmlns:a16="http://schemas.microsoft.com/office/drawing/2014/main" id="{87DD2577-05DC-4EEF-A945-D296C733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3BC4B52-CC4A-4682-AFF8-09B671A2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St. Martin de Porres: Patron of Racial Harmony">
            <a:extLst>
              <a:ext uri="{FF2B5EF4-FFF2-40B4-BE49-F238E27FC236}">
                <a16:creationId xmlns:a16="http://schemas.microsoft.com/office/drawing/2014/main" id="{5FC060FC-F563-2300-FA03-C31E195F0A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r="3881"/>
          <a:stretch/>
        </p:blipFill>
        <p:spPr bwMode="auto">
          <a:xfrm flipH="1">
            <a:off x="8298032" y="1"/>
            <a:ext cx="3893968" cy="6858000"/>
          </a:xfrm>
          <a:custGeom>
            <a:avLst/>
            <a:gdLst/>
            <a:ahLst/>
            <a:cxnLst/>
            <a:rect l="l" t="t" r="r" b="b"/>
            <a:pathLst>
              <a:path w="3893968" h="6858000">
                <a:moveTo>
                  <a:pt x="338369" y="0"/>
                </a:moveTo>
                <a:lnTo>
                  <a:pt x="3893968" y="0"/>
                </a:lnTo>
                <a:lnTo>
                  <a:pt x="3893968" y="6858000"/>
                </a:lnTo>
                <a:lnTo>
                  <a:pt x="1216671" y="6858000"/>
                </a:lnTo>
                <a:lnTo>
                  <a:pt x="1198416" y="6818459"/>
                </a:lnTo>
                <a:cubicBezTo>
                  <a:pt x="1190734" y="6803472"/>
                  <a:pt x="1187035" y="6786020"/>
                  <a:pt x="1183009" y="6769170"/>
                </a:cubicBezTo>
                <a:cubicBezTo>
                  <a:pt x="1172295" y="6725194"/>
                  <a:pt x="1169341" y="6678213"/>
                  <a:pt x="1138622" y="6641421"/>
                </a:cubicBezTo>
                <a:cubicBezTo>
                  <a:pt x="1114549" y="6612440"/>
                  <a:pt x="1085974" y="6588651"/>
                  <a:pt x="1047406" y="6581078"/>
                </a:cubicBezTo>
                <a:cubicBezTo>
                  <a:pt x="1021497" y="6575985"/>
                  <a:pt x="1004018" y="6562662"/>
                  <a:pt x="991710" y="6538917"/>
                </a:cubicBezTo>
                <a:cubicBezTo>
                  <a:pt x="981041" y="6518466"/>
                  <a:pt x="965269" y="6500777"/>
                  <a:pt x="952962" y="6481244"/>
                </a:cubicBezTo>
                <a:cubicBezTo>
                  <a:pt x="946472" y="6470931"/>
                  <a:pt x="938516" y="6459224"/>
                  <a:pt x="937458" y="6447652"/>
                </a:cubicBezTo>
                <a:cubicBezTo>
                  <a:pt x="934632" y="6416727"/>
                  <a:pt x="932894" y="6385131"/>
                  <a:pt x="935239" y="6354307"/>
                </a:cubicBezTo>
                <a:cubicBezTo>
                  <a:pt x="936511" y="6338889"/>
                  <a:pt x="945954" y="6322914"/>
                  <a:pt x="955280" y="6309818"/>
                </a:cubicBezTo>
                <a:cubicBezTo>
                  <a:pt x="965138" y="6296290"/>
                  <a:pt x="969377" y="6284043"/>
                  <a:pt x="958607" y="6270870"/>
                </a:cubicBezTo>
                <a:cubicBezTo>
                  <a:pt x="931703" y="6238132"/>
                  <a:pt x="904454" y="6205803"/>
                  <a:pt x="876308" y="6174132"/>
                </a:cubicBezTo>
                <a:cubicBezTo>
                  <a:pt x="871407" y="6168650"/>
                  <a:pt x="861488" y="6166879"/>
                  <a:pt x="853639" y="6164727"/>
                </a:cubicBezTo>
                <a:cubicBezTo>
                  <a:pt x="816950" y="6154686"/>
                  <a:pt x="779845" y="6146408"/>
                  <a:pt x="743586" y="6134801"/>
                </a:cubicBezTo>
                <a:cubicBezTo>
                  <a:pt x="731165" y="6130771"/>
                  <a:pt x="720915" y="6119081"/>
                  <a:pt x="710165" y="6110309"/>
                </a:cubicBezTo>
                <a:cubicBezTo>
                  <a:pt x="706663" y="6107567"/>
                  <a:pt x="705521" y="6101357"/>
                  <a:pt x="701917" y="6099584"/>
                </a:cubicBezTo>
                <a:cubicBezTo>
                  <a:pt x="668742" y="6084061"/>
                  <a:pt x="661569" y="6051619"/>
                  <a:pt x="647429" y="6022496"/>
                </a:cubicBezTo>
                <a:cubicBezTo>
                  <a:pt x="635396" y="5997577"/>
                  <a:pt x="625690" y="5970917"/>
                  <a:pt x="613055" y="5947779"/>
                </a:cubicBezTo>
                <a:cubicBezTo>
                  <a:pt x="593323" y="5911894"/>
                  <a:pt x="576507" y="5878614"/>
                  <a:pt x="572144" y="5837119"/>
                </a:cubicBezTo>
                <a:cubicBezTo>
                  <a:pt x="570393" y="5820061"/>
                  <a:pt x="551309" y="5801720"/>
                  <a:pt x="535849" y="5789550"/>
                </a:cubicBezTo>
                <a:cubicBezTo>
                  <a:pt x="505966" y="5766073"/>
                  <a:pt x="493620" y="5737740"/>
                  <a:pt x="495189" y="5700485"/>
                </a:cubicBezTo>
                <a:cubicBezTo>
                  <a:pt x="495787" y="5688187"/>
                  <a:pt x="488469" y="5675080"/>
                  <a:pt x="483167" y="5663132"/>
                </a:cubicBezTo>
                <a:cubicBezTo>
                  <a:pt x="478315" y="5651905"/>
                  <a:pt x="471809" y="5641405"/>
                  <a:pt x="464972" y="5631508"/>
                </a:cubicBezTo>
                <a:cubicBezTo>
                  <a:pt x="456621" y="5619645"/>
                  <a:pt x="449678" y="5604401"/>
                  <a:pt x="438035" y="5598387"/>
                </a:cubicBezTo>
                <a:cubicBezTo>
                  <a:pt x="401668" y="5579329"/>
                  <a:pt x="383369" y="5544462"/>
                  <a:pt x="372106" y="5511248"/>
                </a:cubicBezTo>
                <a:cubicBezTo>
                  <a:pt x="356996" y="5467291"/>
                  <a:pt x="346209" y="5418348"/>
                  <a:pt x="369471" y="5371457"/>
                </a:cubicBezTo>
                <a:cubicBezTo>
                  <a:pt x="383550" y="5343391"/>
                  <a:pt x="385210" y="5317603"/>
                  <a:pt x="361431" y="5291847"/>
                </a:cubicBezTo>
                <a:cubicBezTo>
                  <a:pt x="345107" y="5274398"/>
                  <a:pt x="348937" y="5236746"/>
                  <a:pt x="364192" y="5217372"/>
                </a:cubicBezTo>
                <a:cubicBezTo>
                  <a:pt x="369673" y="5210365"/>
                  <a:pt x="375137" y="5203170"/>
                  <a:pt x="384393" y="5191420"/>
                </a:cubicBezTo>
                <a:cubicBezTo>
                  <a:pt x="336126" y="5176127"/>
                  <a:pt x="328192" y="5135340"/>
                  <a:pt x="315081" y="5096554"/>
                </a:cubicBezTo>
                <a:cubicBezTo>
                  <a:pt x="306982" y="5072810"/>
                  <a:pt x="282541" y="5069113"/>
                  <a:pt x="260118" y="5066571"/>
                </a:cubicBezTo>
                <a:cubicBezTo>
                  <a:pt x="219739" y="5062225"/>
                  <a:pt x="200534" y="5044659"/>
                  <a:pt x="200101" y="5004334"/>
                </a:cubicBezTo>
                <a:cubicBezTo>
                  <a:pt x="199667" y="4959801"/>
                  <a:pt x="201887" y="4915027"/>
                  <a:pt x="205282" y="4870526"/>
                </a:cubicBezTo>
                <a:cubicBezTo>
                  <a:pt x="207493" y="4842394"/>
                  <a:pt x="216776" y="4816294"/>
                  <a:pt x="237135" y="4794155"/>
                </a:cubicBezTo>
                <a:cubicBezTo>
                  <a:pt x="256979" y="4772639"/>
                  <a:pt x="254096" y="4768311"/>
                  <a:pt x="234769" y="4747312"/>
                </a:cubicBezTo>
                <a:cubicBezTo>
                  <a:pt x="212248" y="4722779"/>
                  <a:pt x="191160" y="4697159"/>
                  <a:pt x="171312" y="4670469"/>
                </a:cubicBezTo>
                <a:cubicBezTo>
                  <a:pt x="164997" y="4662055"/>
                  <a:pt x="164007" y="4649137"/>
                  <a:pt x="161847" y="4638047"/>
                </a:cubicBezTo>
                <a:cubicBezTo>
                  <a:pt x="158025" y="4619266"/>
                  <a:pt x="152446" y="4600072"/>
                  <a:pt x="153024" y="4581273"/>
                </a:cubicBezTo>
                <a:cubicBezTo>
                  <a:pt x="153671" y="4563232"/>
                  <a:pt x="159836" y="4544876"/>
                  <a:pt x="166106" y="4527662"/>
                </a:cubicBezTo>
                <a:cubicBezTo>
                  <a:pt x="183711" y="4479566"/>
                  <a:pt x="206974" y="4434780"/>
                  <a:pt x="242952" y="4397249"/>
                </a:cubicBezTo>
                <a:cubicBezTo>
                  <a:pt x="247676" y="4392419"/>
                  <a:pt x="248776" y="4383519"/>
                  <a:pt x="249824" y="4376152"/>
                </a:cubicBezTo>
                <a:cubicBezTo>
                  <a:pt x="251596" y="4364130"/>
                  <a:pt x="253141" y="4351746"/>
                  <a:pt x="252430" y="4339758"/>
                </a:cubicBezTo>
                <a:cubicBezTo>
                  <a:pt x="249021" y="4281533"/>
                  <a:pt x="271420" y="4233574"/>
                  <a:pt x="310483" y="4192126"/>
                </a:cubicBezTo>
                <a:cubicBezTo>
                  <a:pt x="321638" y="4180203"/>
                  <a:pt x="322204" y="4171734"/>
                  <a:pt x="307088" y="4161254"/>
                </a:cubicBezTo>
                <a:cubicBezTo>
                  <a:pt x="289526" y="4149088"/>
                  <a:pt x="294190" y="4128957"/>
                  <a:pt x="296371" y="4110965"/>
                </a:cubicBezTo>
                <a:cubicBezTo>
                  <a:pt x="298501" y="4092407"/>
                  <a:pt x="300805" y="4073639"/>
                  <a:pt x="302936" y="4055080"/>
                </a:cubicBezTo>
                <a:cubicBezTo>
                  <a:pt x="304360" y="4041369"/>
                  <a:pt x="305423" y="4027880"/>
                  <a:pt x="307434" y="4014304"/>
                </a:cubicBezTo>
                <a:cubicBezTo>
                  <a:pt x="313711" y="3972028"/>
                  <a:pt x="307277" y="3935121"/>
                  <a:pt x="273285" y="3904367"/>
                </a:cubicBezTo>
                <a:cubicBezTo>
                  <a:pt x="247229" y="3880922"/>
                  <a:pt x="237210" y="3848744"/>
                  <a:pt x="241230" y="3813177"/>
                </a:cubicBezTo>
                <a:cubicBezTo>
                  <a:pt x="241779" y="3808726"/>
                  <a:pt x="245070" y="3802879"/>
                  <a:pt x="243276" y="3799981"/>
                </a:cubicBezTo>
                <a:cubicBezTo>
                  <a:pt x="216902" y="3756289"/>
                  <a:pt x="252672" y="3716481"/>
                  <a:pt x="251290" y="3674138"/>
                </a:cubicBezTo>
                <a:cubicBezTo>
                  <a:pt x="250727" y="3655443"/>
                  <a:pt x="263035" y="3635188"/>
                  <a:pt x="272701" y="3617470"/>
                </a:cubicBezTo>
                <a:cubicBezTo>
                  <a:pt x="285970" y="3593109"/>
                  <a:pt x="298896" y="3571267"/>
                  <a:pt x="289223" y="3540780"/>
                </a:cubicBezTo>
                <a:cubicBezTo>
                  <a:pt x="279361" y="3510308"/>
                  <a:pt x="289661" y="3480672"/>
                  <a:pt x="309536" y="3455326"/>
                </a:cubicBezTo>
                <a:cubicBezTo>
                  <a:pt x="324601" y="3435968"/>
                  <a:pt x="324333" y="3416286"/>
                  <a:pt x="317440" y="3393195"/>
                </a:cubicBezTo>
                <a:cubicBezTo>
                  <a:pt x="308872" y="3364327"/>
                  <a:pt x="305700" y="3333817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  <a:noFill/>
        </p:spPr>
      </p:pic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36A362B9-12E6-445C-8985-B2586694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57079E-B21B-96CA-4690-493C27CB5663}"/>
              </a:ext>
            </a:extLst>
          </p:cNvPr>
          <p:cNvSpPr txBox="1"/>
          <p:nvPr/>
        </p:nvSpPr>
        <p:spPr>
          <a:xfrm>
            <a:off x="4618434" y="3352801"/>
            <a:ext cx="3252578" cy="280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St. Martin de Porres- Lay Brother and Visionary (Lima, Peru) (1579-1639) Feast Day November 3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675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group of people in armor&#10;&#10;Description automatically generated">
            <a:extLst>
              <a:ext uri="{FF2B5EF4-FFF2-40B4-BE49-F238E27FC236}">
                <a16:creationId xmlns:a16="http://schemas.microsoft.com/office/drawing/2014/main" id="{5CB79F7B-01B8-B886-3C62-D3CE8BEE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025" y="1387302"/>
            <a:ext cx="2952750" cy="44849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AF643F-D8F2-8A62-6CB2-F1FFE7FF5907}"/>
              </a:ext>
            </a:extLst>
          </p:cNvPr>
          <p:cNvSpPr txBox="1"/>
          <p:nvPr/>
        </p:nvSpPr>
        <p:spPr>
          <a:xfrm>
            <a:off x="762001" y="3047999"/>
            <a:ext cx="66675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 St. Maurice and the Theban Legion- Soldiers and Martyrs (d. 287) Feast Day September 22</a:t>
            </a:r>
            <a:endParaRPr lang="en-US">
              <a:effectLst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E396A-5CC6-9FD9-D7F0-0E7E5965F3B7}"/>
              </a:ext>
            </a:extLst>
          </p:cNvPr>
          <p:cNvSpPr txBox="1"/>
          <p:nvPr/>
        </p:nvSpPr>
        <p:spPr>
          <a:xfrm>
            <a:off x="7019364" y="971551"/>
            <a:ext cx="4410635" cy="25384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algn="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800" b="1">
                <a:effectLst/>
                <a:latin typeface="+mj-lt"/>
                <a:ea typeface="+mj-ea"/>
                <a:cs typeface="+mj-cs"/>
              </a:rPr>
              <a:t>Pope St. Miltiades- Thirty-Second Pope (r ca. 311-314) Feast Day December 10</a:t>
            </a:r>
            <a:endParaRPr lang="en-US" sz="380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mage result for pope st. miltiades">
            <a:extLst>
              <a:ext uri="{FF2B5EF4-FFF2-40B4-BE49-F238E27FC236}">
                <a16:creationId xmlns:a16="http://schemas.microsoft.com/office/drawing/2014/main" id="{B3329183-5F99-17C4-7B58-96EA7865F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" b="19840"/>
          <a:stretch/>
        </p:blipFill>
        <p:spPr bwMode="auto">
          <a:xfrm>
            <a:off x="762000" y="762000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st. monica">
            <a:extLst>
              <a:ext uri="{FF2B5EF4-FFF2-40B4-BE49-F238E27FC236}">
                <a16:creationId xmlns:a16="http://schemas.microsoft.com/office/drawing/2014/main" id="{6744DCD7-E28E-D955-F54B-47EEAD1D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9482" y="914400"/>
            <a:ext cx="3295648" cy="4119560"/>
          </a:xfrm>
          <a:prstGeom prst="rect">
            <a:avLst/>
          </a:prstGeom>
          <a:noFill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28C8BE5-0016-E29D-BDEC-7C7E1BDA6EA0}"/>
              </a:ext>
            </a:extLst>
          </p:cNvPr>
          <p:cNvSpPr txBox="1"/>
          <p:nvPr/>
        </p:nvSpPr>
        <p:spPr>
          <a:xfrm>
            <a:off x="6044452" y="790900"/>
            <a:ext cx="5289177" cy="27273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>
                <a:effectLst/>
                <a:latin typeface="+mj-lt"/>
                <a:ea typeface="+mj-ea"/>
                <a:cs typeface="+mj-cs"/>
              </a:rPr>
              <a:t>St. Monica- Wife and Mother (331-387) (Algeria) Feast Day August 28 </a:t>
            </a:r>
            <a:endParaRPr lang="en-US" sz="4400"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5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3" name="Rectangle 6172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5DD43-E3EB-F696-331C-95B30410325A}"/>
              </a:ext>
            </a:extLst>
          </p:cNvPr>
          <p:cNvSpPr txBox="1"/>
          <p:nvPr/>
        </p:nvSpPr>
        <p:spPr>
          <a:xfrm>
            <a:off x="762001" y="3047999"/>
            <a:ext cx="4571999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St. Moses the Black- Monk (Egypt) (330-405) Feast Day August 28  </a:t>
            </a:r>
            <a:endParaRPr lang="en-US">
              <a:effectLst/>
            </a:endParaRPr>
          </a:p>
        </p:txBody>
      </p:sp>
      <p:pic>
        <p:nvPicPr>
          <p:cNvPr id="6146" name="Picture 2" descr="Kente Cloth Stock Photos - Free &amp; Royalty-Free Stock Photos from Dreamstime">
            <a:extLst>
              <a:ext uri="{FF2B5EF4-FFF2-40B4-BE49-F238E27FC236}">
                <a16:creationId xmlns:a16="http://schemas.microsoft.com/office/drawing/2014/main" id="{9DA40713-92B8-E33F-4F7F-296CDD937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r="2972" b="2"/>
          <a:stretch/>
        </p:blipFill>
        <p:spPr bwMode="auto">
          <a:xfrm>
            <a:off x="5840060" y="4610100"/>
            <a:ext cx="6351941" cy="2247901"/>
          </a:xfrm>
          <a:custGeom>
            <a:avLst/>
            <a:gdLst/>
            <a:ahLst/>
            <a:cxnLst/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5" name="Freeform: Shape 6174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77" name="Freeform: Shape 6176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C:\Users\Adrienne.curry\AppData\Local\Microsoft\Windows\INetCache\Content.MSO\8C17E6C.tmp">
            <a:extLst>
              <a:ext uri="{FF2B5EF4-FFF2-40B4-BE49-F238E27FC236}">
                <a16:creationId xmlns:a16="http://schemas.microsoft.com/office/drawing/2014/main" id="{92A8F51E-DA4C-D2AC-A381-B6232D0E07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0" r="11498" b="32779"/>
          <a:stretch/>
        </p:blipFill>
        <p:spPr bwMode="auto">
          <a:xfrm>
            <a:off x="6096000" y="0"/>
            <a:ext cx="6019799" cy="4610099"/>
          </a:xfrm>
          <a:custGeom>
            <a:avLst/>
            <a:gdLst/>
            <a:ahLst/>
            <a:cxnLst/>
            <a:rect l="l" t="t" r="r" b="b"/>
            <a:pathLst>
              <a:path w="3893968" h="6858000">
                <a:moveTo>
                  <a:pt x="338369" y="0"/>
                </a:moveTo>
                <a:lnTo>
                  <a:pt x="3893968" y="0"/>
                </a:lnTo>
                <a:lnTo>
                  <a:pt x="3893968" y="6858000"/>
                </a:lnTo>
                <a:lnTo>
                  <a:pt x="1216671" y="6858000"/>
                </a:lnTo>
                <a:lnTo>
                  <a:pt x="1198416" y="6818459"/>
                </a:lnTo>
                <a:cubicBezTo>
                  <a:pt x="1190734" y="6803472"/>
                  <a:pt x="1187035" y="6786020"/>
                  <a:pt x="1183009" y="6769170"/>
                </a:cubicBezTo>
                <a:cubicBezTo>
                  <a:pt x="1172295" y="6725194"/>
                  <a:pt x="1169341" y="6678213"/>
                  <a:pt x="1138622" y="6641421"/>
                </a:cubicBezTo>
                <a:cubicBezTo>
                  <a:pt x="1114549" y="6612440"/>
                  <a:pt x="1085974" y="6588651"/>
                  <a:pt x="1047406" y="6581078"/>
                </a:cubicBezTo>
                <a:cubicBezTo>
                  <a:pt x="1021497" y="6575985"/>
                  <a:pt x="1004018" y="6562662"/>
                  <a:pt x="991710" y="6538917"/>
                </a:cubicBezTo>
                <a:cubicBezTo>
                  <a:pt x="981041" y="6518466"/>
                  <a:pt x="965269" y="6500777"/>
                  <a:pt x="952962" y="6481244"/>
                </a:cubicBezTo>
                <a:cubicBezTo>
                  <a:pt x="946472" y="6470931"/>
                  <a:pt x="938516" y="6459224"/>
                  <a:pt x="937458" y="6447652"/>
                </a:cubicBezTo>
                <a:cubicBezTo>
                  <a:pt x="934632" y="6416727"/>
                  <a:pt x="932894" y="6385131"/>
                  <a:pt x="935239" y="6354307"/>
                </a:cubicBezTo>
                <a:cubicBezTo>
                  <a:pt x="936511" y="6338889"/>
                  <a:pt x="945954" y="6322914"/>
                  <a:pt x="955280" y="6309818"/>
                </a:cubicBezTo>
                <a:cubicBezTo>
                  <a:pt x="965138" y="6296290"/>
                  <a:pt x="969377" y="6284043"/>
                  <a:pt x="958607" y="6270870"/>
                </a:cubicBezTo>
                <a:cubicBezTo>
                  <a:pt x="931703" y="6238132"/>
                  <a:pt x="904454" y="6205803"/>
                  <a:pt x="876308" y="6174132"/>
                </a:cubicBezTo>
                <a:cubicBezTo>
                  <a:pt x="871407" y="6168650"/>
                  <a:pt x="861488" y="6166879"/>
                  <a:pt x="853639" y="6164727"/>
                </a:cubicBezTo>
                <a:cubicBezTo>
                  <a:pt x="816950" y="6154686"/>
                  <a:pt x="779845" y="6146408"/>
                  <a:pt x="743586" y="6134801"/>
                </a:cubicBezTo>
                <a:cubicBezTo>
                  <a:pt x="731165" y="6130771"/>
                  <a:pt x="720915" y="6119081"/>
                  <a:pt x="710165" y="6110309"/>
                </a:cubicBezTo>
                <a:cubicBezTo>
                  <a:pt x="706663" y="6107567"/>
                  <a:pt x="705521" y="6101357"/>
                  <a:pt x="701917" y="6099584"/>
                </a:cubicBezTo>
                <a:cubicBezTo>
                  <a:pt x="668742" y="6084061"/>
                  <a:pt x="661569" y="6051619"/>
                  <a:pt x="647429" y="6022496"/>
                </a:cubicBezTo>
                <a:cubicBezTo>
                  <a:pt x="635396" y="5997577"/>
                  <a:pt x="625690" y="5970917"/>
                  <a:pt x="613055" y="5947779"/>
                </a:cubicBezTo>
                <a:cubicBezTo>
                  <a:pt x="593323" y="5911894"/>
                  <a:pt x="576507" y="5878614"/>
                  <a:pt x="572144" y="5837119"/>
                </a:cubicBezTo>
                <a:cubicBezTo>
                  <a:pt x="570393" y="5820061"/>
                  <a:pt x="551309" y="5801720"/>
                  <a:pt x="535849" y="5789550"/>
                </a:cubicBezTo>
                <a:cubicBezTo>
                  <a:pt x="505966" y="5766073"/>
                  <a:pt x="493620" y="5737740"/>
                  <a:pt x="495189" y="5700485"/>
                </a:cubicBezTo>
                <a:cubicBezTo>
                  <a:pt x="495787" y="5688187"/>
                  <a:pt x="488469" y="5675080"/>
                  <a:pt x="483167" y="5663132"/>
                </a:cubicBezTo>
                <a:cubicBezTo>
                  <a:pt x="478315" y="5651905"/>
                  <a:pt x="471809" y="5641405"/>
                  <a:pt x="464972" y="5631508"/>
                </a:cubicBezTo>
                <a:cubicBezTo>
                  <a:pt x="456621" y="5619645"/>
                  <a:pt x="449678" y="5604401"/>
                  <a:pt x="438035" y="5598387"/>
                </a:cubicBezTo>
                <a:cubicBezTo>
                  <a:pt x="401668" y="5579329"/>
                  <a:pt x="383369" y="5544462"/>
                  <a:pt x="372106" y="5511248"/>
                </a:cubicBezTo>
                <a:cubicBezTo>
                  <a:pt x="356996" y="5467291"/>
                  <a:pt x="346209" y="5418348"/>
                  <a:pt x="369471" y="5371457"/>
                </a:cubicBezTo>
                <a:cubicBezTo>
                  <a:pt x="383550" y="5343391"/>
                  <a:pt x="385210" y="5317603"/>
                  <a:pt x="361431" y="5291847"/>
                </a:cubicBezTo>
                <a:cubicBezTo>
                  <a:pt x="345107" y="5274398"/>
                  <a:pt x="348937" y="5236746"/>
                  <a:pt x="364192" y="5217372"/>
                </a:cubicBezTo>
                <a:cubicBezTo>
                  <a:pt x="369673" y="5210365"/>
                  <a:pt x="375137" y="5203170"/>
                  <a:pt x="384393" y="5191420"/>
                </a:cubicBezTo>
                <a:cubicBezTo>
                  <a:pt x="336126" y="5176127"/>
                  <a:pt x="328192" y="5135340"/>
                  <a:pt x="315081" y="5096554"/>
                </a:cubicBezTo>
                <a:cubicBezTo>
                  <a:pt x="306982" y="5072810"/>
                  <a:pt x="282541" y="5069113"/>
                  <a:pt x="260118" y="5066571"/>
                </a:cubicBezTo>
                <a:cubicBezTo>
                  <a:pt x="219739" y="5062225"/>
                  <a:pt x="200534" y="5044659"/>
                  <a:pt x="200101" y="5004334"/>
                </a:cubicBezTo>
                <a:cubicBezTo>
                  <a:pt x="199667" y="4959801"/>
                  <a:pt x="201887" y="4915027"/>
                  <a:pt x="205282" y="4870526"/>
                </a:cubicBezTo>
                <a:cubicBezTo>
                  <a:pt x="207493" y="4842394"/>
                  <a:pt x="216776" y="4816294"/>
                  <a:pt x="237135" y="4794155"/>
                </a:cubicBezTo>
                <a:cubicBezTo>
                  <a:pt x="256979" y="4772639"/>
                  <a:pt x="254096" y="4768311"/>
                  <a:pt x="234769" y="4747312"/>
                </a:cubicBezTo>
                <a:cubicBezTo>
                  <a:pt x="212248" y="4722779"/>
                  <a:pt x="191160" y="4697159"/>
                  <a:pt x="171312" y="4670469"/>
                </a:cubicBezTo>
                <a:cubicBezTo>
                  <a:pt x="164997" y="4662055"/>
                  <a:pt x="164007" y="4649137"/>
                  <a:pt x="161847" y="4638047"/>
                </a:cubicBezTo>
                <a:cubicBezTo>
                  <a:pt x="158025" y="4619266"/>
                  <a:pt x="152446" y="4600072"/>
                  <a:pt x="153024" y="4581273"/>
                </a:cubicBezTo>
                <a:cubicBezTo>
                  <a:pt x="153671" y="4563232"/>
                  <a:pt x="159836" y="4544876"/>
                  <a:pt x="166106" y="4527662"/>
                </a:cubicBezTo>
                <a:cubicBezTo>
                  <a:pt x="183711" y="4479566"/>
                  <a:pt x="206974" y="4434780"/>
                  <a:pt x="242952" y="4397249"/>
                </a:cubicBezTo>
                <a:cubicBezTo>
                  <a:pt x="247676" y="4392419"/>
                  <a:pt x="248776" y="4383519"/>
                  <a:pt x="249824" y="4376152"/>
                </a:cubicBezTo>
                <a:cubicBezTo>
                  <a:pt x="251596" y="4364130"/>
                  <a:pt x="253141" y="4351746"/>
                  <a:pt x="252430" y="4339758"/>
                </a:cubicBezTo>
                <a:cubicBezTo>
                  <a:pt x="249021" y="4281533"/>
                  <a:pt x="271420" y="4233574"/>
                  <a:pt x="310483" y="4192126"/>
                </a:cubicBezTo>
                <a:cubicBezTo>
                  <a:pt x="321638" y="4180203"/>
                  <a:pt x="322204" y="4171734"/>
                  <a:pt x="307088" y="4161254"/>
                </a:cubicBezTo>
                <a:cubicBezTo>
                  <a:pt x="289526" y="4149088"/>
                  <a:pt x="294190" y="4128957"/>
                  <a:pt x="296371" y="4110965"/>
                </a:cubicBezTo>
                <a:cubicBezTo>
                  <a:pt x="298501" y="4092407"/>
                  <a:pt x="300805" y="4073639"/>
                  <a:pt x="302936" y="4055080"/>
                </a:cubicBezTo>
                <a:cubicBezTo>
                  <a:pt x="304360" y="4041369"/>
                  <a:pt x="305423" y="4027880"/>
                  <a:pt x="307434" y="4014304"/>
                </a:cubicBezTo>
                <a:cubicBezTo>
                  <a:pt x="313711" y="3972028"/>
                  <a:pt x="307277" y="3935121"/>
                  <a:pt x="273285" y="3904367"/>
                </a:cubicBezTo>
                <a:cubicBezTo>
                  <a:pt x="247229" y="3880922"/>
                  <a:pt x="237210" y="3848744"/>
                  <a:pt x="241230" y="3813177"/>
                </a:cubicBezTo>
                <a:cubicBezTo>
                  <a:pt x="241779" y="3808726"/>
                  <a:pt x="245070" y="3802879"/>
                  <a:pt x="243276" y="3799981"/>
                </a:cubicBezTo>
                <a:cubicBezTo>
                  <a:pt x="216902" y="3756289"/>
                  <a:pt x="252672" y="3716481"/>
                  <a:pt x="251290" y="3674138"/>
                </a:cubicBezTo>
                <a:cubicBezTo>
                  <a:pt x="250727" y="3655443"/>
                  <a:pt x="263035" y="3635188"/>
                  <a:pt x="272701" y="3617470"/>
                </a:cubicBezTo>
                <a:cubicBezTo>
                  <a:pt x="285970" y="3593109"/>
                  <a:pt x="298896" y="3571267"/>
                  <a:pt x="289223" y="3540780"/>
                </a:cubicBezTo>
                <a:cubicBezTo>
                  <a:pt x="279361" y="3510308"/>
                  <a:pt x="289661" y="3480672"/>
                  <a:pt x="309536" y="3455326"/>
                </a:cubicBezTo>
                <a:cubicBezTo>
                  <a:pt x="324601" y="3435968"/>
                  <a:pt x="324333" y="3416286"/>
                  <a:pt x="317440" y="3393195"/>
                </a:cubicBezTo>
                <a:cubicBezTo>
                  <a:pt x="308872" y="3364327"/>
                  <a:pt x="305700" y="3333817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917155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ts perpetua and felicity image">
            <a:extLst>
              <a:ext uri="{FF2B5EF4-FFF2-40B4-BE49-F238E27FC236}">
                <a16:creationId xmlns:a16="http://schemas.microsoft.com/office/drawing/2014/main" id="{997716B1-29A0-949D-DA9B-57D67A4D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885950"/>
            <a:ext cx="11525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CE37CE-BD98-F264-E462-815C2527340D}"/>
              </a:ext>
            </a:extLst>
          </p:cNvPr>
          <p:cNvSpPr txBox="1"/>
          <p:nvPr/>
        </p:nvSpPr>
        <p:spPr>
          <a:xfrm>
            <a:off x="3048000" y="2992214"/>
            <a:ext cx="609600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Perpetua and Felicitas- Noblewoman and her Slave (Tunisia) (d. 203) Feast Day March 7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9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7874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 descr="Image result for st poemen">
            <a:extLst>
              <a:ext uri="{FF2B5EF4-FFF2-40B4-BE49-F238E27FC236}">
                <a16:creationId xmlns:a16="http://schemas.microsoft.com/office/drawing/2014/main" id="{0B9AB973-9086-1A91-97A9-88D50BD8D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7602" y="1350833"/>
            <a:ext cx="1781520" cy="3063347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50A28F-0C8E-D1F9-1F0B-E2B2D5798C91}"/>
              </a:ext>
            </a:extLst>
          </p:cNvPr>
          <p:cNvSpPr txBox="1"/>
          <p:nvPr/>
        </p:nvSpPr>
        <p:spPr>
          <a:xfrm>
            <a:off x="6684495" y="2796988"/>
            <a:ext cx="4745505" cy="3280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St. Poemen- Monk of Wisdom (Egypt) (Fifth Century) Feast Day August 27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0713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Adrienne.curry\AppData\Local\Microsoft\Windows\INetCache\Content.MSO\E252DC78.tmp">
            <a:extLst>
              <a:ext uri="{FF2B5EF4-FFF2-40B4-BE49-F238E27FC236}">
                <a16:creationId xmlns:a16="http://schemas.microsoft.com/office/drawing/2014/main" id="{9051F3B1-C665-4026-6BFF-4AFBC6936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1" y="1285881"/>
            <a:ext cx="2771774" cy="4687832"/>
          </a:xfrm>
          <a:prstGeom prst="rect">
            <a:avLst/>
          </a:prstGeom>
          <a:noFill/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51C29D-C6DA-E4CB-D1E6-E31B2FA51225}"/>
              </a:ext>
            </a:extLst>
          </p:cNvPr>
          <p:cNvSpPr txBox="1"/>
          <p:nvPr/>
        </p:nvSpPr>
        <p:spPr>
          <a:xfrm>
            <a:off x="5334002" y="3047999"/>
            <a:ext cx="6095998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</a:rPr>
              <a:t>Sts</a:t>
            </a:r>
            <a:r>
              <a:rPr lang="en-US" b="1" dirty="0">
                <a:effectLst/>
              </a:rPr>
              <a:t>. Timothy and Maura- Married Martyrs (Egypt) (d. ca. 298) Feast Day May 3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231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pope victor i">
            <a:extLst>
              <a:ext uri="{FF2B5EF4-FFF2-40B4-BE49-F238E27FC236}">
                <a16:creationId xmlns:a16="http://schemas.microsoft.com/office/drawing/2014/main" id="{82E672A9-BF9D-F904-F1BB-63ED8F319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r="5720" b="1"/>
          <a:stretch/>
        </p:blipFill>
        <p:spPr bwMode="auto">
          <a:xfrm>
            <a:off x="7620000" y="10"/>
            <a:ext cx="457200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276687" y="6438981"/>
                </a:moveTo>
                <a:cubicBezTo>
                  <a:pt x="286189" y="6444077"/>
                  <a:pt x="293666" y="6451650"/>
                  <a:pt x="296618" y="6463841"/>
                </a:cubicBezTo>
                <a:lnTo>
                  <a:pt x="296621" y="6463850"/>
                </a:lnTo>
                <a:lnTo>
                  <a:pt x="307605" y="6508052"/>
                </a:lnTo>
                <a:lnTo>
                  <a:pt x="310416" y="6513012"/>
                </a:lnTo>
                <a:lnTo>
                  <a:pt x="312883" y="6521804"/>
                </a:lnTo>
                <a:lnTo>
                  <a:pt x="329221" y="6546195"/>
                </a:lnTo>
                <a:lnTo>
                  <a:pt x="329221" y="6546194"/>
                </a:lnTo>
                <a:lnTo>
                  <a:pt x="310416" y="6513012"/>
                </a:lnTo>
                <a:lnTo>
                  <a:pt x="296621" y="6463850"/>
                </a:lnTo>
                <a:lnTo>
                  <a:pt x="296618" y="6463840"/>
                </a:lnTo>
                <a:close/>
                <a:moveTo>
                  <a:pt x="360891" y="2836172"/>
                </a:moveTo>
                <a:lnTo>
                  <a:pt x="360891" y="2836173"/>
                </a:lnTo>
                <a:cubicBezTo>
                  <a:pt x="364963" y="2839983"/>
                  <a:pt x="368249" y="2844317"/>
                  <a:pt x="369582" y="2848794"/>
                </a:cubicBezTo>
                <a:cubicBezTo>
                  <a:pt x="376249" y="2870416"/>
                  <a:pt x="384441" y="2892181"/>
                  <a:pt x="389490" y="2914328"/>
                </a:cubicBezTo>
                <a:lnTo>
                  <a:pt x="394121" y="2947863"/>
                </a:lnTo>
                <a:lnTo>
                  <a:pt x="390537" y="2982148"/>
                </a:lnTo>
                <a:cubicBezTo>
                  <a:pt x="382441" y="3014153"/>
                  <a:pt x="378631" y="3045777"/>
                  <a:pt x="378845" y="3077401"/>
                </a:cubicBezTo>
                <a:lnTo>
                  <a:pt x="378845" y="3077402"/>
                </a:lnTo>
                <a:lnTo>
                  <a:pt x="378845" y="3077402"/>
                </a:lnTo>
                <a:cubicBezTo>
                  <a:pt x="379059" y="3109026"/>
                  <a:pt x="383298" y="3140650"/>
                  <a:pt x="391299" y="3172655"/>
                </a:cubicBezTo>
                <a:cubicBezTo>
                  <a:pt x="417208" y="3276481"/>
                  <a:pt x="444640" y="3380306"/>
                  <a:pt x="438926" y="3489468"/>
                </a:cubicBezTo>
                <a:cubicBezTo>
                  <a:pt x="437974" y="3507564"/>
                  <a:pt x="449595" y="3529091"/>
                  <a:pt x="461025" y="3544714"/>
                </a:cubicBezTo>
                <a:cubicBezTo>
                  <a:pt x="466455" y="3552191"/>
                  <a:pt x="470634" y="3557716"/>
                  <a:pt x="473569" y="3562321"/>
                </a:cubicBezTo>
                <a:lnTo>
                  <a:pt x="478647" y="3574408"/>
                </a:lnTo>
                <a:lnTo>
                  <a:pt x="476296" y="3587174"/>
                </a:lnTo>
                <a:cubicBezTo>
                  <a:pt x="474277" y="3592232"/>
                  <a:pt x="471027" y="3598435"/>
                  <a:pt x="466549" y="3606817"/>
                </a:cubicBezTo>
                <a:cubicBezTo>
                  <a:pt x="462167" y="3614819"/>
                  <a:pt x="459501" y="3624725"/>
                  <a:pt x="453023" y="3630632"/>
                </a:cubicBezTo>
                <a:cubicBezTo>
                  <a:pt x="436545" y="3645682"/>
                  <a:pt x="430306" y="3662494"/>
                  <a:pt x="428782" y="3680163"/>
                </a:cubicBezTo>
                <a:lnTo>
                  <a:pt x="428782" y="3680164"/>
                </a:lnTo>
                <a:lnTo>
                  <a:pt x="428782" y="3680164"/>
                </a:lnTo>
                <a:lnTo>
                  <a:pt x="432830" y="3734838"/>
                </a:lnTo>
                <a:lnTo>
                  <a:pt x="432448" y="3754652"/>
                </a:lnTo>
                <a:cubicBezTo>
                  <a:pt x="426448" y="3767130"/>
                  <a:pt x="424496" y="3778655"/>
                  <a:pt x="426091" y="3789776"/>
                </a:cubicBezTo>
                <a:lnTo>
                  <a:pt x="426091" y="3789776"/>
                </a:lnTo>
                <a:lnTo>
                  <a:pt x="426091" y="3789777"/>
                </a:lnTo>
                <a:cubicBezTo>
                  <a:pt x="427687" y="3800897"/>
                  <a:pt x="432830" y="3811614"/>
                  <a:pt x="441022" y="3822473"/>
                </a:cubicBezTo>
                <a:lnTo>
                  <a:pt x="455357" y="3852620"/>
                </a:lnTo>
                <a:lnTo>
                  <a:pt x="454577" y="3868764"/>
                </a:lnTo>
                <a:cubicBezTo>
                  <a:pt x="453119" y="3874229"/>
                  <a:pt x="450356" y="3879766"/>
                  <a:pt x="445974" y="3885338"/>
                </a:cubicBezTo>
                <a:cubicBezTo>
                  <a:pt x="426543" y="3910104"/>
                  <a:pt x="416351" y="3935727"/>
                  <a:pt x="414089" y="3962159"/>
                </a:cubicBezTo>
                <a:lnTo>
                  <a:pt x="414089" y="3962160"/>
                </a:lnTo>
                <a:lnTo>
                  <a:pt x="414089" y="3962160"/>
                </a:lnTo>
                <a:cubicBezTo>
                  <a:pt x="411827" y="3988593"/>
                  <a:pt x="417495" y="4015835"/>
                  <a:pt x="429782" y="4043840"/>
                </a:cubicBezTo>
                <a:lnTo>
                  <a:pt x="444904" y="4103826"/>
                </a:lnTo>
                <a:lnTo>
                  <a:pt x="442936" y="4134255"/>
                </a:lnTo>
                <a:cubicBezTo>
                  <a:pt x="441094" y="4144498"/>
                  <a:pt x="438022" y="4154857"/>
                  <a:pt x="433592" y="4165383"/>
                </a:cubicBezTo>
                <a:cubicBezTo>
                  <a:pt x="430163" y="4173480"/>
                  <a:pt x="429592" y="4182767"/>
                  <a:pt x="429687" y="4192387"/>
                </a:cubicBezTo>
                <a:lnTo>
                  <a:pt x="429687" y="4192388"/>
                </a:lnTo>
                <a:lnTo>
                  <a:pt x="429687" y="4192388"/>
                </a:lnTo>
                <a:lnTo>
                  <a:pt x="429782" y="4221391"/>
                </a:lnTo>
                <a:lnTo>
                  <a:pt x="424066" y="4253014"/>
                </a:lnTo>
                <a:cubicBezTo>
                  <a:pt x="411873" y="4277401"/>
                  <a:pt x="396253" y="4300070"/>
                  <a:pt x="384250" y="4324645"/>
                </a:cubicBezTo>
                <a:cubicBezTo>
                  <a:pt x="378536" y="4336457"/>
                  <a:pt x="375488" y="4350554"/>
                  <a:pt x="375296" y="4363890"/>
                </a:cubicBezTo>
                <a:lnTo>
                  <a:pt x="375296" y="4363891"/>
                </a:lnTo>
                <a:lnTo>
                  <a:pt x="375296" y="4363891"/>
                </a:lnTo>
                <a:cubicBezTo>
                  <a:pt x="374344" y="4403326"/>
                  <a:pt x="374344" y="4442762"/>
                  <a:pt x="376058" y="4482005"/>
                </a:cubicBezTo>
                <a:cubicBezTo>
                  <a:pt x="378726" y="4546777"/>
                  <a:pt x="379298" y="4612501"/>
                  <a:pt x="436068" y="4659175"/>
                </a:cubicBezTo>
                <a:cubicBezTo>
                  <a:pt x="440640" y="4662987"/>
                  <a:pt x="443308" y="4671177"/>
                  <a:pt x="444070" y="4677656"/>
                </a:cubicBezTo>
                <a:cubicBezTo>
                  <a:pt x="447689" y="4707565"/>
                  <a:pt x="448071" y="4738236"/>
                  <a:pt x="453977" y="4767765"/>
                </a:cubicBezTo>
                <a:lnTo>
                  <a:pt x="455286" y="4800483"/>
                </a:lnTo>
                <a:lnTo>
                  <a:pt x="440450" y="4828916"/>
                </a:lnTo>
                <a:cubicBezTo>
                  <a:pt x="423877" y="4846490"/>
                  <a:pt x="412446" y="4866958"/>
                  <a:pt x="410740" y="4889275"/>
                </a:cubicBezTo>
                <a:lnTo>
                  <a:pt x="410740" y="4889275"/>
                </a:lnTo>
                <a:lnTo>
                  <a:pt x="410740" y="4889276"/>
                </a:lnTo>
                <a:cubicBezTo>
                  <a:pt x="410172" y="4896714"/>
                  <a:pt x="410683" y="4904358"/>
                  <a:pt x="412445" y="4912169"/>
                </a:cubicBezTo>
                <a:lnTo>
                  <a:pt x="413848" y="4933805"/>
                </a:lnTo>
                <a:lnTo>
                  <a:pt x="409088" y="4952673"/>
                </a:lnTo>
                <a:cubicBezTo>
                  <a:pt x="404302" y="4964604"/>
                  <a:pt x="396729" y="4975511"/>
                  <a:pt x="389013" y="4987037"/>
                </a:cubicBezTo>
                <a:cubicBezTo>
                  <a:pt x="377774" y="5003801"/>
                  <a:pt x="363676" y="5022852"/>
                  <a:pt x="362534" y="5041521"/>
                </a:cubicBezTo>
                <a:cubicBezTo>
                  <a:pt x="360677" y="5073241"/>
                  <a:pt x="338137" y="5101639"/>
                  <a:pt x="336386" y="5133224"/>
                </a:cubicBezTo>
                <a:lnTo>
                  <a:pt x="336386" y="5133225"/>
                </a:lnTo>
                <a:lnTo>
                  <a:pt x="336386" y="5133225"/>
                </a:lnTo>
                <a:lnTo>
                  <a:pt x="343101" y="5166114"/>
                </a:lnTo>
                <a:lnTo>
                  <a:pt x="342411" y="5172090"/>
                </a:lnTo>
                <a:cubicBezTo>
                  <a:pt x="341530" y="5174400"/>
                  <a:pt x="340339" y="5176876"/>
                  <a:pt x="339863" y="5179067"/>
                </a:cubicBezTo>
                <a:lnTo>
                  <a:pt x="339863" y="5179068"/>
                </a:lnTo>
                <a:lnTo>
                  <a:pt x="339863" y="5179068"/>
                </a:lnTo>
                <a:cubicBezTo>
                  <a:pt x="332623" y="5214122"/>
                  <a:pt x="339673" y="5247079"/>
                  <a:pt x="363486" y="5272797"/>
                </a:cubicBezTo>
                <a:cubicBezTo>
                  <a:pt x="379013" y="5289657"/>
                  <a:pt x="387538" y="5307422"/>
                  <a:pt x="390920" y="5326163"/>
                </a:cubicBezTo>
                <a:lnTo>
                  <a:pt x="392366" y="5355014"/>
                </a:lnTo>
                <a:lnTo>
                  <a:pt x="387489" y="5385384"/>
                </a:lnTo>
                <a:cubicBezTo>
                  <a:pt x="384250" y="5398721"/>
                  <a:pt x="381964" y="5412057"/>
                  <a:pt x="379298" y="5425582"/>
                </a:cubicBezTo>
                <a:cubicBezTo>
                  <a:pt x="375488" y="5443870"/>
                  <a:pt x="371486" y="5462351"/>
                  <a:pt x="367676" y="5480637"/>
                </a:cubicBezTo>
                <a:cubicBezTo>
                  <a:pt x="365771" y="5489497"/>
                  <a:pt x="363200" y="5498832"/>
                  <a:pt x="363152" y="5507667"/>
                </a:cubicBezTo>
                <a:lnTo>
                  <a:pt x="363152" y="5507668"/>
                </a:lnTo>
                <a:lnTo>
                  <a:pt x="363152" y="5507668"/>
                </a:lnTo>
                <a:cubicBezTo>
                  <a:pt x="363105" y="5516503"/>
                  <a:pt x="365581" y="5524837"/>
                  <a:pt x="373772" y="5531694"/>
                </a:cubicBezTo>
                <a:lnTo>
                  <a:pt x="383918" y="5547578"/>
                </a:lnTo>
                <a:lnTo>
                  <a:pt x="374344" y="5562746"/>
                </a:lnTo>
                <a:cubicBezTo>
                  <a:pt x="331671" y="5600467"/>
                  <a:pt x="305000" y="5646189"/>
                  <a:pt x="303096" y="5704483"/>
                </a:cubicBezTo>
                <a:cubicBezTo>
                  <a:pt x="302714" y="5716485"/>
                  <a:pt x="300048" y="5728678"/>
                  <a:pt x="297190" y="5740488"/>
                </a:cubicBezTo>
                <a:cubicBezTo>
                  <a:pt x="295475" y="5747728"/>
                  <a:pt x="293569" y="5756493"/>
                  <a:pt x="288425" y="5760873"/>
                </a:cubicBezTo>
                <a:cubicBezTo>
                  <a:pt x="249182" y="5794974"/>
                  <a:pt x="221939" y="5837457"/>
                  <a:pt x="200030" y="5883751"/>
                </a:cubicBezTo>
                <a:cubicBezTo>
                  <a:pt x="192220" y="5900323"/>
                  <a:pt x="184410" y="5918042"/>
                  <a:pt x="182124" y="5935949"/>
                </a:cubicBezTo>
                <a:lnTo>
                  <a:pt x="182124" y="5935950"/>
                </a:lnTo>
                <a:lnTo>
                  <a:pt x="182124" y="5935950"/>
                </a:lnTo>
                <a:cubicBezTo>
                  <a:pt x="179838" y="5954618"/>
                  <a:pt x="183648" y="5974241"/>
                  <a:pt x="185744" y="5993292"/>
                </a:cubicBezTo>
                <a:cubicBezTo>
                  <a:pt x="186886" y="6004532"/>
                  <a:pt x="186696" y="6017486"/>
                  <a:pt x="192220" y="6026441"/>
                </a:cubicBezTo>
                <a:cubicBezTo>
                  <a:pt x="209557" y="6054826"/>
                  <a:pt x="228225" y="6082259"/>
                  <a:pt x="248420" y="6108739"/>
                </a:cubicBezTo>
                <a:lnTo>
                  <a:pt x="262113" y="6133315"/>
                </a:lnTo>
                <a:lnTo>
                  <a:pt x="258413" y="6143190"/>
                </a:lnTo>
                <a:cubicBezTo>
                  <a:pt x="255862" y="6146732"/>
                  <a:pt x="251944" y="6150697"/>
                  <a:pt x="246514" y="6155602"/>
                </a:cubicBezTo>
                <a:cubicBezTo>
                  <a:pt x="224225" y="6175797"/>
                  <a:pt x="212605" y="6200944"/>
                  <a:pt x="207843" y="6228756"/>
                </a:cubicBezTo>
                <a:cubicBezTo>
                  <a:pt x="200412" y="6272764"/>
                  <a:pt x="194126" y="6317151"/>
                  <a:pt x="190506" y="6361539"/>
                </a:cubicBezTo>
                <a:lnTo>
                  <a:pt x="190506" y="6361540"/>
                </a:lnTo>
                <a:lnTo>
                  <a:pt x="190506" y="6361540"/>
                </a:lnTo>
                <a:lnTo>
                  <a:pt x="190704" y="6365039"/>
                </a:lnTo>
                <a:lnTo>
                  <a:pt x="191995" y="6387910"/>
                </a:lnTo>
                <a:lnTo>
                  <a:pt x="194825" y="6393746"/>
                </a:lnTo>
                <a:lnTo>
                  <a:pt x="201413" y="6407333"/>
                </a:lnTo>
                <a:lnTo>
                  <a:pt x="201413" y="6407332"/>
                </a:lnTo>
                <a:lnTo>
                  <a:pt x="194825" y="6393746"/>
                </a:lnTo>
                <a:lnTo>
                  <a:pt x="191995" y="6387910"/>
                </a:lnTo>
                <a:lnTo>
                  <a:pt x="190704" y="6365039"/>
                </a:lnTo>
                <a:lnTo>
                  <a:pt x="190506" y="6361540"/>
                </a:lnTo>
                <a:lnTo>
                  <a:pt x="207843" y="6228757"/>
                </a:lnTo>
                <a:cubicBezTo>
                  <a:pt x="212605" y="6200945"/>
                  <a:pt x="224225" y="6175798"/>
                  <a:pt x="246514" y="6155603"/>
                </a:cubicBezTo>
                <a:cubicBezTo>
                  <a:pt x="257374" y="6145793"/>
                  <a:pt x="262184" y="6139745"/>
                  <a:pt x="262113" y="6133315"/>
                </a:cubicBezTo>
                <a:lnTo>
                  <a:pt x="262113" y="6133315"/>
                </a:lnTo>
                <a:lnTo>
                  <a:pt x="262113" y="6133314"/>
                </a:lnTo>
                <a:cubicBezTo>
                  <a:pt x="262042" y="6126884"/>
                  <a:pt x="257088" y="6120074"/>
                  <a:pt x="248420" y="6108738"/>
                </a:cubicBezTo>
                <a:cubicBezTo>
                  <a:pt x="228225" y="6082258"/>
                  <a:pt x="209557" y="6054825"/>
                  <a:pt x="192220" y="6026440"/>
                </a:cubicBezTo>
                <a:cubicBezTo>
                  <a:pt x="186696" y="6017485"/>
                  <a:pt x="186886" y="6004531"/>
                  <a:pt x="185744" y="5993291"/>
                </a:cubicBezTo>
                <a:cubicBezTo>
                  <a:pt x="184696" y="5983766"/>
                  <a:pt x="183220" y="5974097"/>
                  <a:pt x="182291" y="5964477"/>
                </a:cubicBezTo>
                <a:lnTo>
                  <a:pt x="182124" y="5935950"/>
                </a:lnTo>
                <a:lnTo>
                  <a:pt x="189006" y="5909351"/>
                </a:lnTo>
                <a:cubicBezTo>
                  <a:pt x="192220" y="5900611"/>
                  <a:pt x="196125" y="5892038"/>
                  <a:pt x="200030" y="5883752"/>
                </a:cubicBezTo>
                <a:cubicBezTo>
                  <a:pt x="221939" y="5837458"/>
                  <a:pt x="249182" y="5794975"/>
                  <a:pt x="288425" y="5760874"/>
                </a:cubicBezTo>
                <a:cubicBezTo>
                  <a:pt x="293569" y="5756494"/>
                  <a:pt x="295475" y="5747729"/>
                  <a:pt x="297190" y="5740489"/>
                </a:cubicBezTo>
                <a:cubicBezTo>
                  <a:pt x="300048" y="5728679"/>
                  <a:pt x="302714" y="5716486"/>
                  <a:pt x="303096" y="5704484"/>
                </a:cubicBezTo>
                <a:cubicBezTo>
                  <a:pt x="305000" y="5646190"/>
                  <a:pt x="331671" y="5600468"/>
                  <a:pt x="374344" y="5562747"/>
                </a:cubicBezTo>
                <a:cubicBezTo>
                  <a:pt x="380441" y="5557318"/>
                  <a:pt x="383823" y="5552508"/>
                  <a:pt x="383918" y="5547579"/>
                </a:cubicBezTo>
                <a:lnTo>
                  <a:pt x="383918" y="5547578"/>
                </a:lnTo>
                <a:lnTo>
                  <a:pt x="383918" y="5547578"/>
                </a:lnTo>
                <a:cubicBezTo>
                  <a:pt x="384013" y="5542648"/>
                  <a:pt x="380822" y="5537600"/>
                  <a:pt x="373772" y="5531693"/>
                </a:cubicBezTo>
                <a:cubicBezTo>
                  <a:pt x="369677" y="5528265"/>
                  <a:pt x="367010" y="5524467"/>
                  <a:pt x="365373" y="5520422"/>
                </a:cubicBezTo>
                <a:lnTo>
                  <a:pt x="363152" y="5507668"/>
                </a:lnTo>
                <a:lnTo>
                  <a:pt x="367676" y="5480638"/>
                </a:lnTo>
                <a:cubicBezTo>
                  <a:pt x="371486" y="5462352"/>
                  <a:pt x="375488" y="5443871"/>
                  <a:pt x="379298" y="5425583"/>
                </a:cubicBezTo>
                <a:cubicBezTo>
                  <a:pt x="381964" y="5412058"/>
                  <a:pt x="384250" y="5398722"/>
                  <a:pt x="387489" y="5385385"/>
                </a:cubicBezTo>
                <a:cubicBezTo>
                  <a:pt x="390014" y="5375003"/>
                  <a:pt x="391717" y="5364883"/>
                  <a:pt x="392366" y="5355015"/>
                </a:cubicBezTo>
                <a:lnTo>
                  <a:pt x="392366" y="5355014"/>
                </a:lnTo>
                <a:lnTo>
                  <a:pt x="392366" y="5355014"/>
                </a:lnTo>
                <a:cubicBezTo>
                  <a:pt x="394313" y="5325412"/>
                  <a:pt x="386776" y="5298086"/>
                  <a:pt x="363486" y="5272796"/>
                </a:cubicBezTo>
                <a:cubicBezTo>
                  <a:pt x="351580" y="5259937"/>
                  <a:pt x="343864" y="5245269"/>
                  <a:pt x="340030" y="5229433"/>
                </a:cubicBezTo>
                <a:lnTo>
                  <a:pt x="339863" y="5179068"/>
                </a:lnTo>
                <a:lnTo>
                  <a:pt x="342411" y="5172091"/>
                </a:lnTo>
                <a:cubicBezTo>
                  <a:pt x="343292" y="5169781"/>
                  <a:pt x="343863" y="5167638"/>
                  <a:pt x="343101" y="5166114"/>
                </a:cubicBezTo>
                <a:lnTo>
                  <a:pt x="343101" y="5166114"/>
                </a:lnTo>
                <a:lnTo>
                  <a:pt x="343101" y="5166113"/>
                </a:lnTo>
                <a:lnTo>
                  <a:pt x="336386" y="5133225"/>
                </a:lnTo>
                <a:lnTo>
                  <a:pt x="343531" y="5102461"/>
                </a:lnTo>
                <a:cubicBezTo>
                  <a:pt x="350866" y="5082339"/>
                  <a:pt x="361296" y="5062669"/>
                  <a:pt x="362534" y="5041522"/>
                </a:cubicBezTo>
                <a:cubicBezTo>
                  <a:pt x="363676" y="5022853"/>
                  <a:pt x="377774" y="5003802"/>
                  <a:pt x="389013" y="4987038"/>
                </a:cubicBezTo>
                <a:cubicBezTo>
                  <a:pt x="400587" y="4969748"/>
                  <a:pt x="411839" y="4953853"/>
                  <a:pt x="413848" y="4933805"/>
                </a:cubicBezTo>
                <a:lnTo>
                  <a:pt x="413848" y="4933805"/>
                </a:lnTo>
                <a:lnTo>
                  <a:pt x="413848" y="4933804"/>
                </a:lnTo>
                <a:cubicBezTo>
                  <a:pt x="414517" y="4927122"/>
                  <a:pt x="414160" y="4919978"/>
                  <a:pt x="412445" y="4912168"/>
                </a:cubicBezTo>
                <a:lnTo>
                  <a:pt x="410740" y="4889275"/>
                </a:lnTo>
                <a:lnTo>
                  <a:pt x="415518" y="4867614"/>
                </a:lnTo>
                <a:cubicBezTo>
                  <a:pt x="420638" y="4853635"/>
                  <a:pt x="429401" y="4840633"/>
                  <a:pt x="440450" y="4828917"/>
                </a:cubicBezTo>
                <a:cubicBezTo>
                  <a:pt x="448833" y="4819964"/>
                  <a:pt x="453405" y="4810581"/>
                  <a:pt x="455286" y="4800484"/>
                </a:cubicBezTo>
                <a:lnTo>
                  <a:pt x="455286" y="4800483"/>
                </a:lnTo>
                <a:lnTo>
                  <a:pt x="455286" y="4800483"/>
                </a:lnTo>
                <a:cubicBezTo>
                  <a:pt x="457168" y="4790386"/>
                  <a:pt x="456358" y="4779575"/>
                  <a:pt x="453977" y="4767764"/>
                </a:cubicBezTo>
                <a:cubicBezTo>
                  <a:pt x="448071" y="4738235"/>
                  <a:pt x="447689" y="4707564"/>
                  <a:pt x="444070" y="4677655"/>
                </a:cubicBezTo>
                <a:cubicBezTo>
                  <a:pt x="443308" y="4671176"/>
                  <a:pt x="440640" y="4662986"/>
                  <a:pt x="436068" y="4659174"/>
                </a:cubicBezTo>
                <a:cubicBezTo>
                  <a:pt x="379298" y="4612500"/>
                  <a:pt x="378726" y="4546776"/>
                  <a:pt x="376058" y="4482004"/>
                </a:cubicBezTo>
                <a:lnTo>
                  <a:pt x="375296" y="4363891"/>
                </a:lnTo>
                <a:lnTo>
                  <a:pt x="384250" y="4324646"/>
                </a:lnTo>
                <a:cubicBezTo>
                  <a:pt x="396253" y="4300071"/>
                  <a:pt x="411873" y="4277402"/>
                  <a:pt x="424066" y="4253015"/>
                </a:cubicBezTo>
                <a:cubicBezTo>
                  <a:pt x="428830" y="4243873"/>
                  <a:pt x="429020" y="4232061"/>
                  <a:pt x="429782" y="4221392"/>
                </a:cubicBezTo>
                <a:lnTo>
                  <a:pt x="429782" y="4221391"/>
                </a:lnTo>
                <a:lnTo>
                  <a:pt x="429782" y="4221391"/>
                </a:lnTo>
                <a:lnTo>
                  <a:pt x="429687" y="4192388"/>
                </a:lnTo>
                <a:lnTo>
                  <a:pt x="433592" y="4165384"/>
                </a:lnTo>
                <a:cubicBezTo>
                  <a:pt x="442451" y="4144333"/>
                  <a:pt x="445880" y="4123948"/>
                  <a:pt x="444904" y="4103826"/>
                </a:cubicBezTo>
                <a:lnTo>
                  <a:pt x="444904" y="4103826"/>
                </a:lnTo>
                <a:lnTo>
                  <a:pt x="444904" y="4103825"/>
                </a:lnTo>
                <a:cubicBezTo>
                  <a:pt x="443928" y="4083702"/>
                  <a:pt x="438546" y="4063842"/>
                  <a:pt x="429782" y="4043839"/>
                </a:cubicBezTo>
                <a:cubicBezTo>
                  <a:pt x="423639" y="4029837"/>
                  <a:pt x="419150" y="4016025"/>
                  <a:pt x="416480" y="4002410"/>
                </a:cubicBezTo>
                <a:lnTo>
                  <a:pt x="414089" y="3962160"/>
                </a:lnTo>
                <a:lnTo>
                  <a:pt x="423593" y="3923125"/>
                </a:lnTo>
                <a:cubicBezTo>
                  <a:pt x="428853" y="3910319"/>
                  <a:pt x="436259" y="3897722"/>
                  <a:pt x="445974" y="3885339"/>
                </a:cubicBezTo>
                <a:cubicBezTo>
                  <a:pt x="454738" y="3874195"/>
                  <a:pt x="457024" y="3863193"/>
                  <a:pt x="455357" y="3852620"/>
                </a:cubicBezTo>
                <a:lnTo>
                  <a:pt x="455357" y="3852620"/>
                </a:lnTo>
                <a:lnTo>
                  <a:pt x="455357" y="3852619"/>
                </a:lnTo>
                <a:cubicBezTo>
                  <a:pt x="453691" y="3842046"/>
                  <a:pt x="448071" y="3831902"/>
                  <a:pt x="441022" y="3822472"/>
                </a:cubicBezTo>
                <a:lnTo>
                  <a:pt x="426091" y="3789776"/>
                </a:lnTo>
                <a:lnTo>
                  <a:pt x="432448" y="3754653"/>
                </a:lnTo>
                <a:cubicBezTo>
                  <a:pt x="435116" y="3749126"/>
                  <a:pt x="433782" y="3741316"/>
                  <a:pt x="432830" y="3734838"/>
                </a:cubicBezTo>
                <a:lnTo>
                  <a:pt x="432830" y="3734838"/>
                </a:lnTo>
                <a:lnTo>
                  <a:pt x="432830" y="3734837"/>
                </a:lnTo>
                <a:lnTo>
                  <a:pt x="428782" y="3680164"/>
                </a:lnTo>
                <a:lnTo>
                  <a:pt x="435295" y="3654416"/>
                </a:lnTo>
                <a:cubicBezTo>
                  <a:pt x="439105" y="3646123"/>
                  <a:pt x="444784" y="3638158"/>
                  <a:pt x="453023" y="3630633"/>
                </a:cubicBezTo>
                <a:cubicBezTo>
                  <a:pt x="459501" y="3624726"/>
                  <a:pt x="462167" y="3614820"/>
                  <a:pt x="466549" y="3606818"/>
                </a:cubicBezTo>
                <a:cubicBezTo>
                  <a:pt x="475504" y="3590054"/>
                  <a:pt x="479552" y="3582005"/>
                  <a:pt x="478647" y="3574409"/>
                </a:cubicBezTo>
                <a:lnTo>
                  <a:pt x="478647" y="3574408"/>
                </a:lnTo>
                <a:lnTo>
                  <a:pt x="478647" y="3574408"/>
                </a:lnTo>
                <a:cubicBezTo>
                  <a:pt x="477742" y="3566811"/>
                  <a:pt x="471884" y="3559668"/>
                  <a:pt x="461025" y="3544713"/>
                </a:cubicBezTo>
                <a:cubicBezTo>
                  <a:pt x="449595" y="3529090"/>
                  <a:pt x="437974" y="3507563"/>
                  <a:pt x="438926" y="3489467"/>
                </a:cubicBezTo>
                <a:cubicBezTo>
                  <a:pt x="444640" y="3380305"/>
                  <a:pt x="417208" y="3276480"/>
                  <a:pt x="391299" y="3172654"/>
                </a:cubicBezTo>
                <a:lnTo>
                  <a:pt x="378845" y="3077402"/>
                </a:lnTo>
                <a:lnTo>
                  <a:pt x="390537" y="2982149"/>
                </a:lnTo>
                <a:cubicBezTo>
                  <a:pt x="393490" y="2970576"/>
                  <a:pt x="394491" y="2959157"/>
                  <a:pt x="394121" y="2947863"/>
                </a:cubicBezTo>
                <a:lnTo>
                  <a:pt x="394121" y="2947863"/>
                </a:lnTo>
                <a:lnTo>
                  <a:pt x="394121" y="2947862"/>
                </a:lnTo>
                <a:cubicBezTo>
                  <a:pt x="393014" y="2913982"/>
                  <a:pt x="379583" y="2881226"/>
                  <a:pt x="369582" y="2848793"/>
                </a:cubicBezTo>
                <a:close/>
                <a:moveTo>
                  <a:pt x="845377" y="1508458"/>
                </a:moveTo>
                <a:lnTo>
                  <a:pt x="873470" y="1596213"/>
                </a:lnTo>
                <a:cubicBezTo>
                  <a:pt x="875947" y="1604978"/>
                  <a:pt x="874422" y="1615836"/>
                  <a:pt x="871566" y="1624980"/>
                </a:cubicBezTo>
                <a:cubicBezTo>
                  <a:pt x="861850" y="1656223"/>
                  <a:pt x="837464" y="1676036"/>
                  <a:pt x="814984" y="1697753"/>
                </a:cubicBezTo>
                <a:cubicBezTo>
                  <a:pt x="805078" y="1707279"/>
                  <a:pt x="798030" y="1720423"/>
                  <a:pt x="792316" y="1733188"/>
                </a:cubicBezTo>
                <a:cubicBezTo>
                  <a:pt x="777644" y="1766335"/>
                  <a:pt x="764501" y="1800246"/>
                  <a:pt x="750595" y="1833775"/>
                </a:cubicBezTo>
                <a:cubicBezTo>
                  <a:pt x="749261" y="1837013"/>
                  <a:pt x="745832" y="1839679"/>
                  <a:pt x="742974" y="1842158"/>
                </a:cubicBezTo>
                <a:cubicBezTo>
                  <a:pt x="712873" y="1866922"/>
                  <a:pt x="682584" y="1891497"/>
                  <a:pt x="652483" y="1916454"/>
                </a:cubicBezTo>
                <a:cubicBezTo>
                  <a:pt x="646769" y="1921216"/>
                  <a:pt x="642577" y="1928076"/>
                  <a:pt x="637053" y="1933219"/>
                </a:cubicBezTo>
                <a:cubicBezTo>
                  <a:pt x="629433" y="1940459"/>
                  <a:pt x="622192" y="1949603"/>
                  <a:pt x="613048" y="1953413"/>
                </a:cubicBezTo>
                <a:cubicBezTo>
                  <a:pt x="584283" y="1965224"/>
                  <a:pt x="571899" y="1987894"/>
                  <a:pt x="566565" y="2016469"/>
                </a:cubicBezTo>
                <a:cubicBezTo>
                  <a:pt x="561612" y="2042570"/>
                  <a:pt x="557420" y="2068669"/>
                  <a:pt x="551706" y="2094578"/>
                </a:cubicBezTo>
                <a:cubicBezTo>
                  <a:pt x="544848" y="2126201"/>
                  <a:pt x="537418" y="2157636"/>
                  <a:pt x="529035" y="2188879"/>
                </a:cubicBezTo>
                <a:cubicBezTo>
                  <a:pt x="525415" y="2202404"/>
                  <a:pt x="521225" y="2216692"/>
                  <a:pt x="513795" y="2228314"/>
                </a:cubicBezTo>
                <a:cubicBezTo>
                  <a:pt x="493220" y="2260890"/>
                  <a:pt x="479314" y="2295753"/>
                  <a:pt x="484838" y="2334044"/>
                </a:cubicBezTo>
                <a:cubicBezTo>
                  <a:pt x="489220" y="2364715"/>
                  <a:pt x="477980" y="2390434"/>
                  <a:pt x="460453" y="2409485"/>
                </a:cubicBezTo>
                <a:cubicBezTo>
                  <a:pt x="444546" y="2426822"/>
                  <a:pt x="438402" y="2444777"/>
                  <a:pt x="437521" y="2463017"/>
                </a:cubicBezTo>
                <a:lnTo>
                  <a:pt x="437521" y="2463018"/>
                </a:lnTo>
                <a:lnTo>
                  <a:pt x="437521" y="2463019"/>
                </a:lnTo>
                <a:cubicBezTo>
                  <a:pt x="436640" y="2481259"/>
                  <a:pt x="441021" y="2499786"/>
                  <a:pt x="446164" y="2518265"/>
                </a:cubicBezTo>
                <a:lnTo>
                  <a:pt x="449808" y="2545007"/>
                </a:lnTo>
                <a:lnTo>
                  <a:pt x="445594" y="2571034"/>
                </a:lnTo>
                <a:cubicBezTo>
                  <a:pt x="433592" y="2612945"/>
                  <a:pt x="401015" y="2640950"/>
                  <a:pt x="372440" y="2668001"/>
                </a:cubicBezTo>
                <a:cubicBezTo>
                  <a:pt x="348055" y="2691054"/>
                  <a:pt x="334339" y="2716963"/>
                  <a:pt x="324050" y="2745348"/>
                </a:cubicBezTo>
                <a:lnTo>
                  <a:pt x="324050" y="2745352"/>
                </a:lnTo>
                <a:lnTo>
                  <a:pt x="317719" y="2770757"/>
                </a:lnTo>
                <a:lnTo>
                  <a:pt x="318129" y="2778006"/>
                </a:lnTo>
                <a:lnTo>
                  <a:pt x="317350" y="2782305"/>
                </a:lnTo>
                <a:lnTo>
                  <a:pt x="318550" y="2785440"/>
                </a:lnTo>
                <a:lnTo>
                  <a:pt x="318978" y="2793023"/>
                </a:lnTo>
                <a:lnTo>
                  <a:pt x="328628" y="2811780"/>
                </a:lnTo>
                <a:lnTo>
                  <a:pt x="328631" y="2811787"/>
                </a:lnTo>
                <a:lnTo>
                  <a:pt x="328632" y="2811787"/>
                </a:lnTo>
                <a:lnTo>
                  <a:pt x="328628" y="2811780"/>
                </a:lnTo>
                <a:lnTo>
                  <a:pt x="318550" y="2785440"/>
                </a:lnTo>
                <a:lnTo>
                  <a:pt x="318129" y="2778006"/>
                </a:lnTo>
                <a:lnTo>
                  <a:pt x="324050" y="2745352"/>
                </a:lnTo>
                <a:lnTo>
                  <a:pt x="324050" y="2745349"/>
                </a:lnTo>
                <a:cubicBezTo>
                  <a:pt x="334339" y="2716964"/>
                  <a:pt x="348055" y="2691055"/>
                  <a:pt x="372440" y="2668002"/>
                </a:cubicBezTo>
                <a:cubicBezTo>
                  <a:pt x="401015" y="2640951"/>
                  <a:pt x="433592" y="2612946"/>
                  <a:pt x="445594" y="2571035"/>
                </a:cubicBezTo>
                <a:cubicBezTo>
                  <a:pt x="448166" y="2561986"/>
                  <a:pt x="449642" y="2553556"/>
                  <a:pt x="449809" y="2545007"/>
                </a:cubicBezTo>
                <a:lnTo>
                  <a:pt x="449808" y="2545007"/>
                </a:lnTo>
                <a:lnTo>
                  <a:pt x="449809" y="2545006"/>
                </a:lnTo>
                <a:cubicBezTo>
                  <a:pt x="449975" y="2536458"/>
                  <a:pt x="448832" y="2527790"/>
                  <a:pt x="446164" y="2518264"/>
                </a:cubicBezTo>
                <a:cubicBezTo>
                  <a:pt x="443593" y="2509024"/>
                  <a:pt x="441212" y="2499773"/>
                  <a:pt x="439584" y="2490551"/>
                </a:cubicBezTo>
                <a:lnTo>
                  <a:pt x="437521" y="2463018"/>
                </a:lnTo>
                <a:lnTo>
                  <a:pt x="443352" y="2435913"/>
                </a:lnTo>
                <a:cubicBezTo>
                  <a:pt x="446987" y="2426977"/>
                  <a:pt x="452500" y="2418155"/>
                  <a:pt x="460453" y="2409486"/>
                </a:cubicBezTo>
                <a:cubicBezTo>
                  <a:pt x="477980" y="2390435"/>
                  <a:pt x="489220" y="2364716"/>
                  <a:pt x="484838" y="2334045"/>
                </a:cubicBezTo>
                <a:cubicBezTo>
                  <a:pt x="479314" y="2295754"/>
                  <a:pt x="493220" y="2260891"/>
                  <a:pt x="513795" y="2228315"/>
                </a:cubicBezTo>
                <a:cubicBezTo>
                  <a:pt x="521225" y="2216693"/>
                  <a:pt x="525415" y="2202405"/>
                  <a:pt x="529035" y="2188880"/>
                </a:cubicBezTo>
                <a:cubicBezTo>
                  <a:pt x="537418" y="2157637"/>
                  <a:pt x="544848" y="2126202"/>
                  <a:pt x="551706" y="2094579"/>
                </a:cubicBezTo>
                <a:cubicBezTo>
                  <a:pt x="557420" y="2068670"/>
                  <a:pt x="561612" y="2042571"/>
                  <a:pt x="566565" y="2016470"/>
                </a:cubicBezTo>
                <a:cubicBezTo>
                  <a:pt x="571899" y="1987895"/>
                  <a:pt x="584283" y="1965225"/>
                  <a:pt x="613048" y="1953414"/>
                </a:cubicBezTo>
                <a:cubicBezTo>
                  <a:pt x="622192" y="1949604"/>
                  <a:pt x="629433" y="1940460"/>
                  <a:pt x="637053" y="1933220"/>
                </a:cubicBezTo>
                <a:cubicBezTo>
                  <a:pt x="642577" y="1928077"/>
                  <a:pt x="646769" y="1921217"/>
                  <a:pt x="652483" y="1916455"/>
                </a:cubicBezTo>
                <a:cubicBezTo>
                  <a:pt x="682584" y="1891498"/>
                  <a:pt x="712873" y="1866923"/>
                  <a:pt x="742974" y="1842159"/>
                </a:cubicBezTo>
                <a:cubicBezTo>
                  <a:pt x="745832" y="1839680"/>
                  <a:pt x="749261" y="1837014"/>
                  <a:pt x="750595" y="1833776"/>
                </a:cubicBezTo>
                <a:cubicBezTo>
                  <a:pt x="764501" y="1800247"/>
                  <a:pt x="777645" y="1766336"/>
                  <a:pt x="792316" y="1733189"/>
                </a:cubicBezTo>
                <a:cubicBezTo>
                  <a:pt x="798030" y="1720424"/>
                  <a:pt x="805078" y="1707280"/>
                  <a:pt x="814985" y="1697754"/>
                </a:cubicBezTo>
                <a:cubicBezTo>
                  <a:pt x="837465" y="1676037"/>
                  <a:pt x="861850" y="1656224"/>
                  <a:pt x="871566" y="1624981"/>
                </a:cubicBezTo>
                <a:cubicBezTo>
                  <a:pt x="874423" y="1615837"/>
                  <a:pt x="875948" y="1604979"/>
                  <a:pt x="873471" y="1596214"/>
                </a:cubicBezTo>
                <a:close/>
                <a:moveTo>
                  <a:pt x="820975" y="1453958"/>
                </a:moveTo>
                <a:lnTo>
                  <a:pt x="826772" y="1459073"/>
                </a:lnTo>
                <a:lnTo>
                  <a:pt x="835990" y="1481572"/>
                </a:lnTo>
                <a:lnTo>
                  <a:pt x="826773" y="1459074"/>
                </a:lnTo>
                <a:lnTo>
                  <a:pt x="826772" y="1459073"/>
                </a:lnTo>
                <a:lnTo>
                  <a:pt x="826772" y="1459073"/>
                </a:lnTo>
                <a:close/>
                <a:moveTo>
                  <a:pt x="807579" y="1268758"/>
                </a:moveTo>
                <a:lnTo>
                  <a:pt x="802412" y="1286069"/>
                </a:lnTo>
                <a:cubicBezTo>
                  <a:pt x="787838" y="1306930"/>
                  <a:pt x="781599" y="1328552"/>
                  <a:pt x="780074" y="1350627"/>
                </a:cubicBezTo>
                <a:lnTo>
                  <a:pt x="785669" y="1413840"/>
                </a:lnTo>
                <a:lnTo>
                  <a:pt x="780075" y="1350628"/>
                </a:lnTo>
                <a:cubicBezTo>
                  <a:pt x="781599" y="1328553"/>
                  <a:pt x="787839" y="1306930"/>
                  <a:pt x="802412" y="1286070"/>
                </a:cubicBezTo>
                <a:cubicBezTo>
                  <a:pt x="805555" y="1281689"/>
                  <a:pt x="807127" y="1275402"/>
                  <a:pt x="807579" y="1268758"/>
                </a:cubicBezTo>
                <a:close/>
                <a:moveTo>
                  <a:pt x="865850" y="773035"/>
                </a:moveTo>
                <a:lnTo>
                  <a:pt x="857850" y="854379"/>
                </a:lnTo>
                <a:cubicBezTo>
                  <a:pt x="855564" y="878956"/>
                  <a:pt x="854802" y="903722"/>
                  <a:pt x="826796" y="915343"/>
                </a:cubicBezTo>
                <a:cubicBezTo>
                  <a:pt x="822414" y="917059"/>
                  <a:pt x="819176" y="922773"/>
                  <a:pt x="816318" y="927155"/>
                </a:cubicBezTo>
                <a:cubicBezTo>
                  <a:pt x="772310" y="994785"/>
                  <a:pt x="773454" y="1030980"/>
                  <a:pt x="819938" y="1097087"/>
                </a:cubicBezTo>
                <a:cubicBezTo>
                  <a:pt x="824700" y="1103945"/>
                  <a:pt x="828130" y="1118613"/>
                  <a:pt x="824320" y="1123185"/>
                </a:cubicBezTo>
                <a:cubicBezTo>
                  <a:pt x="808508" y="1142617"/>
                  <a:pt x="801460" y="1162954"/>
                  <a:pt x="799602" y="1184029"/>
                </a:cubicBezTo>
                <a:cubicBezTo>
                  <a:pt x="801460" y="1162954"/>
                  <a:pt x="808509" y="1142618"/>
                  <a:pt x="824321" y="1123186"/>
                </a:cubicBezTo>
                <a:cubicBezTo>
                  <a:pt x="828131" y="1118614"/>
                  <a:pt x="824701" y="1103946"/>
                  <a:pt x="819939" y="1097088"/>
                </a:cubicBezTo>
                <a:cubicBezTo>
                  <a:pt x="773455" y="1030981"/>
                  <a:pt x="772311" y="994786"/>
                  <a:pt x="816319" y="927156"/>
                </a:cubicBezTo>
                <a:cubicBezTo>
                  <a:pt x="819177" y="922774"/>
                  <a:pt x="822415" y="917060"/>
                  <a:pt x="826797" y="915344"/>
                </a:cubicBezTo>
                <a:cubicBezTo>
                  <a:pt x="854802" y="903723"/>
                  <a:pt x="855564" y="878957"/>
                  <a:pt x="857850" y="854380"/>
                </a:cubicBezTo>
                <a:cubicBezTo>
                  <a:pt x="860326" y="827330"/>
                  <a:pt x="863564" y="800277"/>
                  <a:pt x="865850" y="773036"/>
                </a:cubicBezTo>
                <a:close/>
                <a:moveTo>
                  <a:pt x="810449" y="517851"/>
                </a:moveTo>
                <a:lnTo>
                  <a:pt x="819366" y="556047"/>
                </a:lnTo>
                <a:cubicBezTo>
                  <a:pt x="821462" y="564048"/>
                  <a:pt x="826986" y="572622"/>
                  <a:pt x="825844" y="580050"/>
                </a:cubicBezTo>
                <a:cubicBezTo>
                  <a:pt x="822510" y="601578"/>
                  <a:pt x="824939" y="622201"/>
                  <a:pt x="829225" y="642537"/>
                </a:cubicBezTo>
                <a:lnTo>
                  <a:pt x="841749" y="694928"/>
                </a:lnTo>
                <a:lnTo>
                  <a:pt x="829226" y="642538"/>
                </a:lnTo>
                <a:cubicBezTo>
                  <a:pt x="824940" y="622201"/>
                  <a:pt x="822511" y="601579"/>
                  <a:pt x="825845" y="580051"/>
                </a:cubicBezTo>
                <a:cubicBezTo>
                  <a:pt x="826987" y="572623"/>
                  <a:pt x="821463" y="564049"/>
                  <a:pt x="819367" y="556048"/>
                </a:cubicBezTo>
                <a:close/>
                <a:moveTo>
                  <a:pt x="797154" y="298169"/>
                </a:moveTo>
                <a:lnTo>
                  <a:pt x="811936" y="313533"/>
                </a:lnTo>
                <a:cubicBezTo>
                  <a:pt x="816128" y="316389"/>
                  <a:pt x="813842" y="330298"/>
                  <a:pt x="812508" y="338870"/>
                </a:cubicBezTo>
                <a:cubicBezTo>
                  <a:pt x="809650" y="357921"/>
                  <a:pt x="802412" y="376781"/>
                  <a:pt x="802602" y="395640"/>
                </a:cubicBezTo>
                <a:lnTo>
                  <a:pt x="806412" y="367328"/>
                </a:lnTo>
                <a:cubicBezTo>
                  <a:pt x="808555" y="357874"/>
                  <a:pt x="811080" y="348396"/>
                  <a:pt x="812509" y="338871"/>
                </a:cubicBezTo>
                <a:cubicBezTo>
                  <a:pt x="813843" y="330299"/>
                  <a:pt x="816129" y="316390"/>
                  <a:pt x="811937" y="313534"/>
                </a:cubicBezTo>
                <a:close/>
                <a:moveTo>
                  <a:pt x="789609" y="281568"/>
                </a:moveTo>
                <a:lnTo>
                  <a:pt x="794503" y="295415"/>
                </a:lnTo>
                <a:lnTo>
                  <a:pt x="794504" y="295415"/>
                </a:lnTo>
                <a:close/>
                <a:moveTo>
                  <a:pt x="802929" y="24486"/>
                </a:moveTo>
                <a:lnTo>
                  <a:pt x="805191" y="74129"/>
                </a:lnTo>
                <a:cubicBezTo>
                  <a:pt x="803807" y="100174"/>
                  <a:pt x="799302" y="125876"/>
                  <a:pt x="795072" y="151569"/>
                </a:cubicBezTo>
                <a:lnTo>
                  <a:pt x="794873" y="153388"/>
                </a:lnTo>
                <a:lnTo>
                  <a:pt x="791059" y="177271"/>
                </a:lnTo>
                <a:lnTo>
                  <a:pt x="786600" y="228944"/>
                </a:lnTo>
                <a:lnTo>
                  <a:pt x="786600" y="228948"/>
                </a:lnTo>
                <a:lnTo>
                  <a:pt x="786600" y="228949"/>
                </a:lnTo>
                <a:lnTo>
                  <a:pt x="786600" y="228944"/>
                </a:lnTo>
                <a:lnTo>
                  <a:pt x="794873" y="153388"/>
                </a:lnTo>
                <a:lnTo>
                  <a:pt x="799269" y="125861"/>
                </a:lnTo>
                <a:cubicBezTo>
                  <a:pt x="801959" y="108703"/>
                  <a:pt x="804269" y="91492"/>
                  <a:pt x="805192" y="74129"/>
                </a:cubicBezTo>
                <a:close/>
                <a:moveTo>
                  <a:pt x="341402" y="0"/>
                </a:moveTo>
                <a:lnTo>
                  <a:pt x="805510" y="0"/>
                </a:lnTo>
                <a:lnTo>
                  <a:pt x="802792" y="21486"/>
                </a:lnTo>
                <a:lnTo>
                  <a:pt x="805510" y="1"/>
                </a:lnTo>
                <a:lnTo>
                  <a:pt x="4572002" y="2"/>
                </a:lnTo>
                <a:lnTo>
                  <a:pt x="4572002" y="6858002"/>
                </a:lnTo>
                <a:lnTo>
                  <a:pt x="312449" y="6858002"/>
                </a:lnTo>
                <a:lnTo>
                  <a:pt x="312449" y="6858001"/>
                </a:lnTo>
                <a:lnTo>
                  <a:pt x="312449" y="6858001"/>
                </a:lnTo>
                <a:lnTo>
                  <a:pt x="306286" y="6812064"/>
                </a:lnTo>
                <a:lnTo>
                  <a:pt x="311060" y="6776800"/>
                </a:lnTo>
                <a:cubicBezTo>
                  <a:pt x="314156" y="6765164"/>
                  <a:pt x="318906" y="6753698"/>
                  <a:pt x="325764" y="6742553"/>
                </a:cubicBezTo>
                <a:cubicBezTo>
                  <a:pt x="334052" y="6729219"/>
                  <a:pt x="339196" y="6716169"/>
                  <a:pt x="339600" y="6702977"/>
                </a:cubicBezTo>
                <a:lnTo>
                  <a:pt x="339600" y="6702976"/>
                </a:lnTo>
                <a:lnTo>
                  <a:pt x="339600" y="6702976"/>
                </a:lnTo>
                <a:cubicBezTo>
                  <a:pt x="340005" y="6689783"/>
                  <a:pt x="335671" y="6676448"/>
                  <a:pt x="325002" y="6662541"/>
                </a:cubicBezTo>
                <a:cubicBezTo>
                  <a:pt x="321335" y="6657826"/>
                  <a:pt x="319038" y="6651967"/>
                  <a:pt x="317919" y="6645552"/>
                </a:cubicBezTo>
                <a:lnTo>
                  <a:pt x="317907" y="6625225"/>
                </a:lnTo>
                <a:lnTo>
                  <a:pt x="334529" y="6588626"/>
                </a:lnTo>
                <a:cubicBezTo>
                  <a:pt x="340625" y="6582147"/>
                  <a:pt x="346721" y="6575479"/>
                  <a:pt x="357008" y="6564621"/>
                </a:cubicBezTo>
                <a:lnTo>
                  <a:pt x="357008" y="6564620"/>
                </a:lnTo>
                <a:lnTo>
                  <a:pt x="334529" y="6588625"/>
                </a:lnTo>
                <a:cubicBezTo>
                  <a:pt x="326052" y="6597578"/>
                  <a:pt x="320003" y="6611342"/>
                  <a:pt x="317907" y="6625224"/>
                </a:cubicBezTo>
                <a:lnTo>
                  <a:pt x="317907" y="6625225"/>
                </a:lnTo>
                <a:lnTo>
                  <a:pt x="317907" y="6625225"/>
                </a:lnTo>
                <a:cubicBezTo>
                  <a:pt x="315811" y="6639108"/>
                  <a:pt x="317668" y="6653111"/>
                  <a:pt x="325002" y="6662542"/>
                </a:cubicBezTo>
                <a:cubicBezTo>
                  <a:pt x="330337" y="6669496"/>
                  <a:pt x="334087" y="6676306"/>
                  <a:pt x="336454" y="6683027"/>
                </a:cubicBezTo>
                <a:lnTo>
                  <a:pt x="339600" y="6702976"/>
                </a:lnTo>
                <a:lnTo>
                  <a:pt x="325764" y="6742552"/>
                </a:lnTo>
                <a:cubicBezTo>
                  <a:pt x="312048" y="6764841"/>
                  <a:pt x="306762" y="6788417"/>
                  <a:pt x="306286" y="6812063"/>
                </a:cubicBezTo>
                <a:lnTo>
                  <a:pt x="306286" y="6812064"/>
                </a:lnTo>
                <a:lnTo>
                  <a:pt x="306286" y="6812064"/>
                </a:lnTo>
                <a:lnTo>
                  <a:pt x="312449" y="6858001"/>
                </a:lnTo>
                <a:lnTo>
                  <a:pt x="140196" y="6858001"/>
                </a:lnTo>
                <a:lnTo>
                  <a:pt x="130496" y="6815516"/>
                </a:lnTo>
                <a:cubicBezTo>
                  <a:pt x="124972" y="6793035"/>
                  <a:pt x="115065" y="6771319"/>
                  <a:pt x="111445" y="6748458"/>
                </a:cubicBezTo>
                <a:cubicBezTo>
                  <a:pt x="102873" y="6694164"/>
                  <a:pt x="96777" y="6639488"/>
                  <a:pt x="89919" y="6584812"/>
                </a:cubicBezTo>
                <a:cubicBezTo>
                  <a:pt x="82870" y="6528424"/>
                  <a:pt x="75440" y="6472225"/>
                  <a:pt x="69154" y="6415833"/>
                </a:cubicBezTo>
                <a:cubicBezTo>
                  <a:pt x="65914" y="6384972"/>
                  <a:pt x="65344" y="6353919"/>
                  <a:pt x="62296" y="6323058"/>
                </a:cubicBezTo>
                <a:cubicBezTo>
                  <a:pt x="59628" y="6296005"/>
                  <a:pt x="54675" y="6269144"/>
                  <a:pt x="51435" y="6242093"/>
                </a:cubicBezTo>
                <a:cubicBezTo>
                  <a:pt x="48769" y="6218660"/>
                  <a:pt x="47245" y="6195037"/>
                  <a:pt x="44577" y="6171605"/>
                </a:cubicBezTo>
                <a:cubicBezTo>
                  <a:pt x="40197" y="6134075"/>
                  <a:pt x="35243" y="6096736"/>
                  <a:pt x="30671" y="6059397"/>
                </a:cubicBezTo>
                <a:cubicBezTo>
                  <a:pt x="28957" y="6043776"/>
                  <a:pt x="24194" y="6027392"/>
                  <a:pt x="27051" y="6012723"/>
                </a:cubicBezTo>
                <a:cubicBezTo>
                  <a:pt x="34291" y="5975764"/>
                  <a:pt x="32195" y="5939377"/>
                  <a:pt x="27243" y="5902610"/>
                </a:cubicBezTo>
                <a:cubicBezTo>
                  <a:pt x="25526" y="5890037"/>
                  <a:pt x="25908" y="5876511"/>
                  <a:pt x="29147" y="5864318"/>
                </a:cubicBezTo>
                <a:cubicBezTo>
                  <a:pt x="35625" y="5839361"/>
                  <a:pt x="44769" y="5815169"/>
                  <a:pt x="52769" y="5790592"/>
                </a:cubicBezTo>
                <a:cubicBezTo>
                  <a:pt x="53721" y="5787924"/>
                  <a:pt x="53913" y="5784686"/>
                  <a:pt x="54483" y="5781830"/>
                </a:cubicBezTo>
                <a:cubicBezTo>
                  <a:pt x="57724" y="5765635"/>
                  <a:pt x="60962" y="5749634"/>
                  <a:pt x="63820" y="5733440"/>
                </a:cubicBezTo>
                <a:cubicBezTo>
                  <a:pt x="65344" y="5724678"/>
                  <a:pt x="65534" y="5715723"/>
                  <a:pt x="66868" y="5706959"/>
                </a:cubicBezTo>
                <a:cubicBezTo>
                  <a:pt x="72202" y="5673050"/>
                  <a:pt x="63248" y="5635711"/>
                  <a:pt x="86299" y="5606372"/>
                </a:cubicBezTo>
                <a:cubicBezTo>
                  <a:pt x="101159" y="5587321"/>
                  <a:pt x="97729" y="5568842"/>
                  <a:pt x="95443" y="5548460"/>
                </a:cubicBezTo>
                <a:cubicBezTo>
                  <a:pt x="93729" y="5533027"/>
                  <a:pt x="94301" y="5517215"/>
                  <a:pt x="94109" y="5501594"/>
                </a:cubicBezTo>
                <a:cubicBezTo>
                  <a:pt x="93539" y="5474161"/>
                  <a:pt x="93347" y="5446728"/>
                  <a:pt x="92395" y="5419295"/>
                </a:cubicBezTo>
                <a:cubicBezTo>
                  <a:pt x="92015" y="5410531"/>
                  <a:pt x="87251" y="5401579"/>
                  <a:pt x="88013" y="5393005"/>
                </a:cubicBezTo>
                <a:cubicBezTo>
                  <a:pt x="91633" y="5353379"/>
                  <a:pt x="97349" y="5313754"/>
                  <a:pt x="100587" y="5274129"/>
                </a:cubicBezTo>
                <a:cubicBezTo>
                  <a:pt x="102491" y="5251650"/>
                  <a:pt x="98873" y="5228597"/>
                  <a:pt x="101539" y="5206308"/>
                </a:cubicBezTo>
                <a:cubicBezTo>
                  <a:pt x="104587" y="5180591"/>
                  <a:pt x="112397" y="5155445"/>
                  <a:pt x="117162" y="5129916"/>
                </a:cubicBezTo>
                <a:cubicBezTo>
                  <a:pt x="118494" y="5122867"/>
                  <a:pt x="116780" y="5115057"/>
                  <a:pt x="116400" y="5107627"/>
                </a:cubicBezTo>
                <a:cubicBezTo>
                  <a:pt x="116017" y="5099245"/>
                  <a:pt x="115255" y="5091052"/>
                  <a:pt x="115065" y="5082670"/>
                </a:cubicBezTo>
                <a:cubicBezTo>
                  <a:pt x="114683" y="5057141"/>
                  <a:pt x="115255" y="5031614"/>
                  <a:pt x="113921" y="5006086"/>
                </a:cubicBezTo>
                <a:cubicBezTo>
                  <a:pt x="113159" y="4990465"/>
                  <a:pt x="105349" y="4974082"/>
                  <a:pt x="108207" y="4959602"/>
                </a:cubicBezTo>
                <a:cubicBezTo>
                  <a:pt x="113731" y="4930075"/>
                  <a:pt x="101349" y="4900546"/>
                  <a:pt x="111635" y="4871019"/>
                </a:cubicBezTo>
                <a:cubicBezTo>
                  <a:pt x="114683" y="4861873"/>
                  <a:pt x="107063" y="4849300"/>
                  <a:pt x="106683" y="4838250"/>
                </a:cubicBezTo>
                <a:cubicBezTo>
                  <a:pt x="105731" y="4810627"/>
                  <a:pt x="105921" y="4783004"/>
                  <a:pt x="106111" y="4755381"/>
                </a:cubicBezTo>
                <a:cubicBezTo>
                  <a:pt x="106301" y="4730614"/>
                  <a:pt x="103635" y="4704895"/>
                  <a:pt x="108969" y="4681083"/>
                </a:cubicBezTo>
                <a:cubicBezTo>
                  <a:pt x="114683" y="4656126"/>
                  <a:pt x="113921" y="4633647"/>
                  <a:pt x="107445" y="4609452"/>
                </a:cubicBezTo>
                <a:cubicBezTo>
                  <a:pt x="103063" y="4592878"/>
                  <a:pt x="102491" y="4575351"/>
                  <a:pt x="101159" y="4558207"/>
                </a:cubicBezTo>
                <a:cubicBezTo>
                  <a:pt x="99635" y="4539728"/>
                  <a:pt x="103635" y="4519343"/>
                  <a:pt x="97349" y="4502579"/>
                </a:cubicBezTo>
                <a:cubicBezTo>
                  <a:pt x="78678" y="4452665"/>
                  <a:pt x="74678" y="4401419"/>
                  <a:pt x="74678" y="4349222"/>
                </a:cubicBezTo>
                <a:cubicBezTo>
                  <a:pt x="74678" y="4339695"/>
                  <a:pt x="77344" y="4329979"/>
                  <a:pt x="80202" y="4320837"/>
                </a:cubicBezTo>
                <a:cubicBezTo>
                  <a:pt x="97349" y="4267493"/>
                  <a:pt x="95825" y="4213961"/>
                  <a:pt x="85346" y="4159667"/>
                </a:cubicBezTo>
                <a:cubicBezTo>
                  <a:pt x="83060" y="4148427"/>
                  <a:pt x="82678" y="4135854"/>
                  <a:pt x="84964" y="4124614"/>
                </a:cubicBezTo>
                <a:cubicBezTo>
                  <a:pt x="91633" y="4092989"/>
                  <a:pt x="102683" y="4062318"/>
                  <a:pt x="107445" y="4030503"/>
                </a:cubicBezTo>
                <a:cubicBezTo>
                  <a:pt x="115255" y="3977925"/>
                  <a:pt x="88967" y="3932394"/>
                  <a:pt x="71820" y="3885338"/>
                </a:cubicBezTo>
                <a:cubicBezTo>
                  <a:pt x="55627" y="3840569"/>
                  <a:pt x="19050" y="3802467"/>
                  <a:pt x="27243" y="3749506"/>
                </a:cubicBezTo>
                <a:cubicBezTo>
                  <a:pt x="28005" y="3744173"/>
                  <a:pt x="22860" y="3738267"/>
                  <a:pt x="21526" y="3732361"/>
                </a:cubicBezTo>
                <a:cubicBezTo>
                  <a:pt x="17906" y="3716168"/>
                  <a:pt x="13526" y="3699976"/>
                  <a:pt x="11810" y="3683591"/>
                </a:cubicBezTo>
                <a:cubicBezTo>
                  <a:pt x="9524" y="3663589"/>
                  <a:pt x="10286" y="3643204"/>
                  <a:pt x="8382" y="3623201"/>
                </a:cubicBezTo>
                <a:cubicBezTo>
                  <a:pt x="6096" y="3597482"/>
                  <a:pt x="0" y="3572146"/>
                  <a:pt x="0" y="3546617"/>
                </a:cubicBezTo>
                <a:cubicBezTo>
                  <a:pt x="0" y="3526042"/>
                  <a:pt x="7048" y="3505657"/>
                  <a:pt x="10478" y="3485275"/>
                </a:cubicBezTo>
                <a:cubicBezTo>
                  <a:pt x="15240" y="3456508"/>
                  <a:pt x="13906" y="3424883"/>
                  <a:pt x="26098" y="3399546"/>
                </a:cubicBezTo>
                <a:cubicBezTo>
                  <a:pt x="39053" y="3372495"/>
                  <a:pt x="44959" y="3346776"/>
                  <a:pt x="40959" y="3318771"/>
                </a:cubicBezTo>
                <a:cubicBezTo>
                  <a:pt x="39625" y="3309437"/>
                  <a:pt x="31623" y="3297434"/>
                  <a:pt x="23432" y="3293244"/>
                </a:cubicBezTo>
                <a:cubicBezTo>
                  <a:pt x="5144" y="3283908"/>
                  <a:pt x="1904" y="3271145"/>
                  <a:pt x="8192" y="3253809"/>
                </a:cubicBezTo>
                <a:cubicBezTo>
                  <a:pt x="13526" y="3238758"/>
                  <a:pt x="16192" y="3220280"/>
                  <a:pt x="26481" y="3209993"/>
                </a:cubicBezTo>
                <a:cubicBezTo>
                  <a:pt x="55627" y="3180844"/>
                  <a:pt x="56580" y="3143695"/>
                  <a:pt x="64390" y="3107500"/>
                </a:cubicBezTo>
                <a:cubicBezTo>
                  <a:pt x="69154" y="3085403"/>
                  <a:pt x="69344" y="3064827"/>
                  <a:pt x="66106" y="3042728"/>
                </a:cubicBezTo>
                <a:cubicBezTo>
                  <a:pt x="58866" y="2994722"/>
                  <a:pt x="69154" y="2948047"/>
                  <a:pt x="82298" y="2901943"/>
                </a:cubicBezTo>
                <a:cubicBezTo>
                  <a:pt x="91061" y="2871462"/>
                  <a:pt x="96395" y="2840219"/>
                  <a:pt x="105349" y="2809930"/>
                </a:cubicBezTo>
                <a:cubicBezTo>
                  <a:pt x="112207" y="2787259"/>
                  <a:pt x="120400" y="2764590"/>
                  <a:pt x="131448" y="2743826"/>
                </a:cubicBezTo>
                <a:cubicBezTo>
                  <a:pt x="147643" y="2713723"/>
                  <a:pt x="172027" y="2687436"/>
                  <a:pt x="165549" y="2649143"/>
                </a:cubicBezTo>
                <a:cubicBezTo>
                  <a:pt x="159835" y="2615421"/>
                  <a:pt x="171835" y="2584942"/>
                  <a:pt x="183266" y="2554079"/>
                </a:cubicBezTo>
                <a:cubicBezTo>
                  <a:pt x="191648" y="2531409"/>
                  <a:pt x="200222" y="2508742"/>
                  <a:pt x="205556" y="2485307"/>
                </a:cubicBezTo>
                <a:cubicBezTo>
                  <a:pt x="211843" y="2457492"/>
                  <a:pt x="209175" y="2426059"/>
                  <a:pt x="220797" y="2401292"/>
                </a:cubicBezTo>
                <a:cubicBezTo>
                  <a:pt x="232989" y="2375383"/>
                  <a:pt x="224797" y="2353859"/>
                  <a:pt x="221367" y="2330806"/>
                </a:cubicBezTo>
                <a:cubicBezTo>
                  <a:pt x="216033" y="2294039"/>
                  <a:pt x="206126" y="2257459"/>
                  <a:pt x="218701" y="2220312"/>
                </a:cubicBezTo>
                <a:cubicBezTo>
                  <a:pt x="233941" y="2175163"/>
                  <a:pt x="250324" y="2130393"/>
                  <a:pt x="264802" y="2085054"/>
                </a:cubicBezTo>
                <a:cubicBezTo>
                  <a:pt x="270329" y="2067525"/>
                  <a:pt x="272615" y="2048668"/>
                  <a:pt x="275091" y="2030378"/>
                </a:cubicBezTo>
                <a:cubicBezTo>
                  <a:pt x="277187" y="2013043"/>
                  <a:pt x="271853" y="1992279"/>
                  <a:pt x="279853" y="1978940"/>
                </a:cubicBezTo>
                <a:cubicBezTo>
                  <a:pt x="300428" y="1944649"/>
                  <a:pt x="310524" y="1909408"/>
                  <a:pt x="310524" y="1869780"/>
                </a:cubicBezTo>
                <a:cubicBezTo>
                  <a:pt x="310524" y="1854920"/>
                  <a:pt x="319098" y="1840441"/>
                  <a:pt x="320622" y="1825393"/>
                </a:cubicBezTo>
                <a:cubicBezTo>
                  <a:pt x="322526" y="1804816"/>
                  <a:pt x="327671" y="1781194"/>
                  <a:pt x="320430" y="1763287"/>
                </a:cubicBezTo>
                <a:cubicBezTo>
                  <a:pt x="303286" y="1721185"/>
                  <a:pt x="317574" y="1687086"/>
                  <a:pt x="334529" y="1650317"/>
                </a:cubicBezTo>
                <a:cubicBezTo>
                  <a:pt x="351293" y="1614120"/>
                  <a:pt x="364628" y="1576019"/>
                  <a:pt x="375678" y="1537537"/>
                </a:cubicBezTo>
                <a:cubicBezTo>
                  <a:pt x="379678" y="1523059"/>
                  <a:pt x="373010" y="1505724"/>
                  <a:pt x="371678" y="1489720"/>
                </a:cubicBezTo>
                <a:cubicBezTo>
                  <a:pt x="371296" y="1484004"/>
                  <a:pt x="370724" y="1477717"/>
                  <a:pt x="372630" y="1472575"/>
                </a:cubicBezTo>
                <a:cubicBezTo>
                  <a:pt x="390919" y="1422854"/>
                  <a:pt x="404825" y="1372368"/>
                  <a:pt x="395301" y="1318456"/>
                </a:cubicBezTo>
                <a:cubicBezTo>
                  <a:pt x="394347" y="1313504"/>
                  <a:pt x="396443" y="1307978"/>
                  <a:pt x="397777" y="1303024"/>
                </a:cubicBezTo>
                <a:cubicBezTo>
                  <a:pt x="404635" y="1278829"/>
                  <a:pt x="415493" y="1255206"/>
                  <a:pt x="417970" y="1230633"/>
                </a:cubicBezTo>
                <a:cubicBezTo>
                  <a:pt x="424066" y="1170051"/>
                  <a:pt x="426544" y="1109091"/>
                  <a:pt x="430544" y="1048125"/>
                </a:cubicBezTo>
                <a:cubicBezTo>
                  <a:pt x="430734" y="1044315"/>
                  <a:pt x="430734" y="1040315"/>
                  <a:pt x="432068" y="1036887"/>
                </a:cubicBezTo>
                <a:cubicBezTo>
                  <a:pt x="440260" y="1014406"/>
                  <a:pt x="437592" y="994785"/>
                  <a:pt x="421972" y="975733"/>
                </a:cubicBezTo>
                <a:cubicBezTo>
                  <a:pt x="415113" y="967350"/>
                  <a:pt x="411493" y="955920"/>
                  <a:pt x="407683" y="945444"/>
                </a:cubicBezTo>
                <a:cubicBezTo>
                  <a:pt x="401967" y="930011"/>
                  <a:pt x="396443" y="914200"/>
                  <a:pt x="392823" y="898198"/>
                </a:cubicBezTo>
                <a:cubicBezTo>
                  <a:pt x="389395" y="882384"/>
                  <a:pt x="384632" y="865430"/>
                  <a:pt x="387299" y="850189"/>
                </a:cubicBezTo>
                <a:cubicBezTo>
                  <a:pt x="392061" y="822756"/>
                  <a:pt x="402729" y="796655"/>
                  <a:pt x="409779" y="769605"/>
                </a:cubicBezTo>
                <a:cubicBezTo>
                  <a:pt x="412255" y="760270"/>
                  <a:pt x="411873" y="749982"/>
                  <a:pt x="412065" y="740268"/>
                </a:cubicBezTo>
                <a:cubicBezTo>
                  <a:pt x="412635" y="717977"/>
                  <a:pt x="407111" y="695116"/>
                  <a:pt x="422924" y="674923"/>
                </a:cubicBezTo>
                <a:cubicBezTo>
                  <a:pt x="437782" y="656255"/>
                  <a:pt x="433402" y="637392"/>
                  <a:pt x="422162" y="617772"/>
                </a:cubicBezTo>
                <a:cubicBezTo>
                  <a:pt x="414159" y="603673"/>
                  <a:pt x="407873" y="587672"/>
                  <a:pt x="404825" y="571860"/>
                </a:cubicBezTo>
                <a:cubicBezTo>
                  <a:pt x="400635" y="550141"/>
                  <a:pt x="398919" y="528615"/>
                  <a:pt x="401397" y="505182"/>
                </a:cubicBezTo>
                <a:cubicBezTo>
                  <a:pt x="403111" y="488607"/>
                  <a:pt x="403873" y="475081"/>
                  <a:pt x="413969" y="462126"/>
                </a:cubicBezTo>
                <a:cubicBezTo>
                  <a:pt x="415493" y="460032"/>
                  <a:pt x="415875" y="456222"/>
                  <a:pt x="415683" y="453364"/>
                </a:cubicBezTo>
                <a:cubicBezTo>
                  <a:pt x="412445" y="415835"/>
                  <a:pt x="414159" y="378686"/>
                  <a:pt x="416448" y="340774"/>
                </a:cubicBezTo>
                <a:cubicBezTo>
                  <a:pt x="419494" y="292579"/>
                  <a:pt x="410541" y="241901"/>
                  <a:pt x="378536" y="200182"/>
                </a:cubicBezTo>
                <a:cubicBezTo>
                  <a:pt x="373772" y="194085"/>
                  <a:pt x="371678" y="184941"/>
                  <a:pt x="370534" y="176939"/>
                </a:cubicBezTo>
                <a:cubicBezTo>
                  <a:pt x="365582" y="139219"/>
                  <a:pt x="362152" y="101308"/>
                  <a:pt x="356628" y="63587"/>
                </a:cubicBezTo>
                <a:cubicBezTo>
                  <a:pt x="353579" y="43012"/>
                  <a:pt x="350911" y="21486"/>
                  <a:pt x="342529" y="2817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5C5C0A-D25B-0F4F-1393-A2E11D936F66}"/>
              </a:ext>
            </a:extLst>
          </p:cNvPr>
          <p:cNvSpPr txBox="1"/>
          <p:nvPr/>
        </p:nvSpPr>
        <p:spPr>
          <a:xfrm>
            <a:off x="762001" y="3047999"/>
            <a:ext cx="6095998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Pope St. Victory I- Fifteenth Pope (r. 189-ca. 198) Feast Day July 28</a:t>
            </a:r>
            <a:endParaRPr lang="en-US" dirty="0">
              <a:effectLst/>
            </a:endParaRP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4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94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14548CE4-8403-48E2-8485-18E40FC6D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Image result for anthony the great">
            <a:extLst>
              <a:ext uri="{FF2B5EF4-FFF2-40B4-BE49-F238E27FC236}">
                <a16:creationId xmlns:a16="http://schemas.microsoft.com/office/drawing/2014/main" id="{5B6577E9-FF11-5464-1E80-07C8F9584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r="1" b="1"/>
          <a:stretch/>
        </p:blipFill>
        <p:spPr bwMode="auto">
          <a:xfrm>
            <a:off x="20" y="10"/>
            <a:ext cx="4404098" cy="6857990"/>
          </a:xfrm>
          <a:custGeom>
            <a:avLst/>
            <a:gdLst/>
            <a:ahLst/>
            <a:cxnLst/>
            <a:rect l="l" t="t" r="r" b="b"/>
            <a:pathLst>
              <a:path w="4404118" h="6858000">
                <a:moveTo>
                  <a:pt x="2339583" y="0"/>
                </a:moveTo>
                <a:lnTo>
                  <a:pt x="2355830" y="61476"/>
                </a:lnTo>
                <a:cubicBezTo>
                  <a:pt x="2361586" y="83045"/>
                  <a:pt x="2368094" y="103971"/>
                  <a:pt x="2377524" y="122586"/>
                </a:cubicBezTo>
                <a:cubicBezTo>
                  <a:pt x="2392415" y="151907"/>
                  <a:pt x="2419460" y="173413"/>
                  <a:pt x="2444420" y="192440"/>
                </a:cubicBezTo>
                <a:cubicBezTo>
                  <a:pt x="2495529" y="231487"/>
                  <a:pt x="2527080" y="290106"/>
                  <a:pt x="2559207" y="349349"/>
                </a:cubicBezTo>
                <a:cubicBezTo>
                  <a:pt x="2571632" y="372606"/>
                  <a:pt x="2588563" y="392138"/>
                  <a:pt x="2602225" y="414481"/>
                </a:cubicBezTo>
                <a:cubicBezTo>
                  <a:pt x="2608496" y="424893"/>
                  <a:pt x="2614942" y="437236"/>
                  <a:pt x="2616684" y="450003"/>
                </a:cubicBezTo>
                <a:cubicBezTo>
                  <a:pt x="2622547" y="490034"/>
                  <a:pt x="2641148" y="514975"/>
                  <a:pt x="2669003" y="533869"/>
                </a:cubicBezTo>
                <a:cubicBezTo>
                  <a:pt x="2681901" y="542764"/>
                  <a:pt x="2691903" y="559689"/>
                  <a:pt x="2700535" y="575333"/>
                </a:cubicBezTo>
                <a:cubicBezTo>
                  <a:pt x="2729512" y="628690"/>
                  <a:pt x="2754821" y="684525"/>
                  <a:pt x="2807479" y="710990"/>
                </a:cubicBezTo>
                <a:cubicBezTo>
                  <a:pt x="2820500" y="717450"/>
                  <a:pt x="2830720" y="740669"/>
                  <a:pt x="2835001" y="758969"/>
                </a:cubicBezTo>
                <a:cubicBezTo>
                  <a:pt x="2842218" y="789390"/>
                  <a:pt x="2843647" y="820083"/>
                  <a:pt x="2870022" y="838495"/>
                </a:cubicBezTo>
                <a:cubicBezTo>
                  <a:pt x="2878885" y="844641"/>
                  <a:pt x="2881584" y="867894"/>
                  <a:pt x="2882402" y="884069"/>
                </a:cubicBezTo>
                <a:cubicBezTo>
                  <a:pt x="2885078" y="932638"/>
                  <a:pt x="2898165" y="960616"/>
                  <a:pt x="2936995" y="969072"/>
                </a:cubicBezTo>
                <a:cubicBezTo>
                  <a:pt x="3007357" y="984417"/>
                  <a:pt x="3043775" y="1046171"/>
                  <a:pt x="3076951" y="1112096"/>
                </a:cubicBezTo>
                <a:cubicBezTo>
                  <a:pt x="3100643" y="1158994"/>
                  <a:pt x="3117151" y="1211409"/>
                  <a:pt x="3141387" y="1257566"/>
                </a:cubicBezTo>
                <a:cubicBezTo>
                  <a:pt x="3153277" y="1279930"/>
                  <a:pt x="3173543" y="1297754"/>
                  <a:pt x="3193071" y="1311394"/>
                </a:cubicBezTo>
                <a:cubicBezTo>
                  <a:pt x="3224094" y="1332909"/>
                  <a:pt x="3241804" y="1362627"/>
                  <a:pt x="3250073" y="1405992"/>
                </a:cubicBezTo>
                <a:cubicBezTo>
                  <a:pt x="3257673" y="1446266"/>
                  <a:pt x="3273857" y="1483664"/>
                  <a:pt x="3283740" y="1523444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4" y="1687006"/>
                  <a:pt x="3323416" y="1708173"/>
                </a:cubicBezTo>
                <a:cubicBezTo>
                  <a:pt x="3340602" y="1747889"/>
                  <a:pt x="3341593" y="1786419"/>
                  <a:pt x="3330834" y="1831463"/>
                </a:cubicBezTo>
                <a:cubicBezTo>
                  <a:pt x="3323215" y="1863606"/>
                  <a:pt x="3323028" y="1899517"/>
                  <a:pt x="3325458" y="1932531"/>
                </a:cubicBezTo>
                <a:cubicBezTo>
                  <a:pt x="3328288" y="1972134"/>
                  <a:pt x="3328527" y="2009738"/>
                  <a:pt x="3320394" y="2050249"/>
                </a:cubicBezTo>
                <a:cubicBezTo>
                  <a:pt x="3309254" y="2105857"/>
                  <a:pt x="3314506" y="2159685"/>
                  <a:pt x="3338141" y="2210114"/>
                </a:cubicBezTo>
                <a:cubicBezTo>
                  <a:pt x="3363243" y="2264284"/>
                  <a:pt x="3384387" y="2321440"/>
                  <a:pt x="3404628" y="2378738"/>
                </a:cubicBezTo>
                <a:cubicBezTo>
                  <a:pt x="3410511" y="2395084"/>
                  <a:pt x="3411689" y="2418120"/>
                  <a:pt x="3407259" y="2435467"/>
                </a:cubicBezTo>
                <a:cubicBezTo>
                  <a:pt x="3392793" y="2491151"/>
                  <a:pt x="3380194" y="2549275"/>
                  <a:pt x="3356495" y="2599849"/>
                </a:cubicBezTo>
                <a:cubicBezTo>
                  <a:pt x="3320179" y="2677233"/>
                  <a:pt x="3293483" y="2755427"/>
                  <a:pt x="3294074" y="2842361"/>
                </a:cubicBezTo>
                <a:cubicBezTo>
                  <a:pt x="3294172" y="2865245"/>
                  <a:pt x="3302178" y="2890058"/>
                  <a:pt x="3312858" y="2908439"/>
                </a:cubicBezTo>
                <a:cubicBezTo>
                  <a:pt x="3331888" y="2941339"/>
                  <a:pt x="3348643" y="2973100"/>
                  <a:pt x="3351202" y="3016205"/>
                </a:cubicBezTo>
                <a:cubicBezTo>
                  <a:pt x="3353458" y="3055184"/>
                  <a:pt x="3399269" y="3091033"/>
                  <a:pt x="3438099" y="3085336"/>
                </a:cubicBezTo>
                <a:cubicBezTo>
                  <a:pt x="3481887" y="3078970"/>
                  <a:pt x="3514312" y="3095239"/>
                  <a:pt x="3539878" y="3136681"/>
                </a:cubicBezTo>
                <a:cubicBezTo>
                  <a:pt x="3550096" y="3153637"/>
                  <a:pt x="3567509" y="3163435"/>
                  <a:pt x="3579433" y="3179271"/>
                </a:cubicBezTo>
                <a:cubicBezTo>
                  <a:pt x="3589310" y="3192368"/>
                  <a:pt x="3599714" y="3207990"/>
                  <a:pt x="3603096" y="3224801"/>
                </a:cubicBezTo>
                <a:cubicBezTo>
                  <a:pt x="3609269" y="3254802"/>
                  <a:pt x="3620336" y="3275144"/>
                  <a:pt x="3643662" y="3288499"/>
                </a:cubicBezTo>
                <a:cubicBezTo>
                  <a:pt x="3677663" y="3307714"/>
                  <a:pt x="3709940" y="3331312"/>
                  <a:pt x="3743281" y="3352066"/>
                </a:cubicBezTo>
                <a:cubicBezTo>
                  <a:pt x="3762563" y="3364307"/>
                  <a:pt x="3771612" y="3383279"/>
                  <a:pt x="3773604" y="3409971"/>
                </a:cubicBezTo>
                <a:cubicBezTo>
                  <a:pt x="3774973" y="3425409"/>
                  <a:pt x="3774833" y="3445264"/>
                  <a:pt x="3782303" y="3455027"/>
                </a:cubicBezTo>
                <a:cubicBezTo>
                  <a:pt x="3823032" y="3508129"/>
                  <a:pt x="3817073" y="3575628"/>
                  <a:pt x="3816834" y="3641755"/>
                </a:cubicBezTo>
                <a:cubicBezTo>
                  <a:pt x="3816868" y="3649380"/>
                  <a:pt x="3816465" y="3656950"/>
                  <a:pt x="3815414" y="3664423"/>
                </a:cubicBezTo>
                <a:cubicBezTo>
                  <a:pt x="3801919" y="3755638"/>
                  <a:pt x="3815819" y="3842268"/>
                  <a:pt x="3831022" y="3929077"/>
                </a:cubicBezTo>
                <a:cubicBezTo>
                  <a:pt x="3835097" y="3951977"/>
                  <a:pt x="3833989" y="3977140"/>
                  <a:pt x="3833427" y="4001566"/>
                </a:cubicBezTo>
                <a:cubicBezTo>
                  <a:pt x="3832188" y="4065371"/>
                  <a:pt x="3821392" y="4131101"/>
                  <a:pt x="3844622" y="4190727"/>
                </a:cubicBezTo>
                <a:cubicBezTo>
                  <a:pt x="3862782" y="4237659"/>
                  <a:pt x="3887520" y="4278712"/>
                  <a:pt x="3928268" y="4300238"/>
                </a:cubicBezTo>
                <a:cubicBezTo>
                  <a:pt x="3955639" y="4314708"/>
                  <a:pt x="3971141" y="4338123"/>
                  <a:pt x="3977747" y="4374448"/>
                </a:cubicBezTo>
                <a:cubicBezTo>
                  <a:pt x="3983513" y="4405752"/>
                  <a:pt x="3995802" y="4434707"/>
                  <a:pt x="4003670" y="4465215"/>
                </a:cubicBezTo>
                <a:cubicBezTo>
                  <a:pt x="4007817" y="4481320"/>
                  <a:pt x="4013181" y="4499770"/>
                  <a:pt x="4010889" y="4516055"/>
                </a:cubicBezTo>
                <a:cubicBezTo>
                  <a:pt x="4004766" y="4559572"/>
                  <a:pt x="3997230" y="4603706"/>
                  <a:pt x="3985367" y="4645602"/>
                </a:cubicBezTo>
                <a:cubicBezTo>
                  <a:pt x="3979327" y="4666529"/>
                  <a:pt x="3964001" y="4685883"/>
                  <a:pt x="3949671" y="4701292"/>
                </a:cubicBezTo>
                <a:cubicBezTo>
                  <a:pt x="3934619" y="4717144"/>
                  <a:pt x="3926217" y="4732840"/>
                  <a:pt x="3934280" y="4754123"/>
                </a:cubicBezTo>
                <a:cubicBezTo>
                  <a:pt x="3954470" y="4807057"/>
                  <a:pt x="3975168" y="4859522"/>
                  <a:pt x="3997064" y="4911338"/>
                </a:cubicBezTo>
                <a:cubicBezTo>
                  <a:pt x="4000886" y="4920316"/>
                  <a:pt x="4011419" y="4925608"/>
                  <a:pt x="4019528" y="4930834"/>
                </a:cubicBezTo>
                <a:cubicBezTo>
                  <a:pt x="4057441" y="4955228"/>
                  <a:pt x="4096344" y="4977308"/>
                  <a:pt x="4133308" y="5003744"/>
                </a:cubicBezTo>
                <a:cubicBezTo>
                  <a:pt x="4145954" y="5012874"/>
                  <a:pt x="4153881" y="5031960"/>
                  <a:pt x="4163240" y="5047160"/>
                </a:cubicBezTo>
                <a:cubicBezTo>
                  <a:pt x="4166325" y="5051950"/>
                  <a:pt x="4165736" y="5060853"/>
                  <a:pt x="4169223" y="5064337"/>
                </a:cubicBezTo>
                <a:cubicBezTo>
                  <a:pt x="4201572" y="5095297"/>
                  <a:pt x="4199843" y="5142157"/>
                  <a:pt x="4206880" y="5186434"/>
                </a:cubicBezTo>
                <a:cubicBezTo>
                  <a:pt x="4212828" y="5224301"/>
                  <a:pt x="4215657" y="5263904"/>
                  <a:pt x="4222813" y="5299486"/>
                </a:cubicBezTo>
                <a:cubicBezTo>
                  <a:pt x="4234060" y="5354705"/>
                  <a:pt x="4242835" y="5405490"/>
                  <a:pt x="4235257" y="5464049"/>
                </a:cubicBezTo>
                <a:cubicBezTo>
                  <a:pt x="4232096" y="5488106"/>
                  <a:pt x="4247880" y="5518914"/>
                  <a:pt x="4261474" y="5540158"/>
                </a:cubicBezTo>
                <a:cubicBezTo>
                  <a:pt x="4287766" y="5581156"/>
                  <a:pt x="4293039" y="5623827"/>
                  <a:pt x="4280115" y="5674826"/>
                </a:cubicBezTo>
                <a:cubicBezTo>
                  <a:pt x="4275759" y="5691638"/>
                  <a:pt x="4279993" y="5711838"/>
                  <a:pt x="4282322" y="5729864"/>
                </a:cubicBezTo>
                <a:cubicBezTo>
                  <a:pt x="4284366" y="5746757"/>
                  <a:pt x="4288475" y="5763124"/>
                  <a:pt x="4293132" y="5778754"/>
                </a:cubicBezTo>
                <a:cubicBezTo>
                  <a:pt x="4298890" y="5797536"/>
                  <a:pt x="4302061" y="5820581"/>
                  <a:pt x="4313246" y="5832226"/>
                </a:cubicBezTo>
                <a:cubicBezTo>
                  <a:pt x="4348093" y="5868983"/>
                  <a:pt x="4358048" y="5922385"/>
                  <a:pt x="4360648" y="5971487"/>
                </a:cubicBezTo>
                <a:cubicBezTo>
                  <a:pt x="4364319" y="6036528"/>
                  <a:pt x="4361672" y="6107215"/>
                  <a:pt x="4321661" y="6165296"/>
                </a:cubicBezTo>
                <a:cubicBezTo>
                  <a:pt x="4297541" y="6200015"/>
                  <a:pt x="4287954" y="6235151"/>
                  <a:pt x="4306753" y="6277545"/>
                </a:cubicBezTo>
                <a:cubicBezTo>
                  <a:pt x="4319729" y="6306327"/>
                  <a:pt x="4304165" y="6357226"/>
                  <a:pt x="4281339" y="6379605"/>
                </a:cubicBezTo>
                <a:cubicBezTo>
                  <a:pt x="4273124" y="6387708"/>
                  <a:pt x="4264871" y="6396077"/>
                  <a:pt x="4251023" y="6409646"/>
                </a:cubicBezTo>
                <a:cubicBezTo>
                  <a:pt x="4300272" y="6444619"/>
                  <a:pt x="4296891" y="6503223"/>
                  <a:pt x="4299881" y="6560548"/>
                </a:cubicBezTo>
                <a:cubicBezTo>
                  <a:pt x="4301794" y="6595663"/>
                  <a:pt x="4327948" y="6607784"/>
                  <a:pt x="4352197" y="6617730"/>
                </a:cubicBezTo>
                <a:cubicBezTo>
                  <a:pt x="4395933" y="6635319"/>
                  <a:pt x="4412086" y="6665089"/>
                  <a:pt x="4400475" y="6720904"/>
                </a:cubicBezTo>
                <a:lnTo>
                  <a:pt x="4366138" y="6858000"/>
                </a:lnTo>
                <a:lnTo>
                  <a:pt x="0" y="6858000"/>
                </a:lnTo>
                <a:lnTo>
                  <a:pt x="1" y="0"/>
                </a:lnTo>
                <a:close/>
              </a:path>
            </a:pathLst>
          </a:custGeom>
          <a:noFill/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87DD2577-05DC-4EEF-A945-D296C733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4944" y="1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Freeform: Shape 2064">
            <a:extLst>
              <a:ext uri="{FF2B5EF4-FFF2-40B4-BE49-F238E27FC236}">
                <a16:creationId xmlns:a16="http://schemas.microsoft.com/office/drawing/2014/main" id="{D3BC4B52-CC4A-4682-AFF8-09B671A26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4" name="Picture 6" descr="Juneteenth • Equity and Inclusion • Carthage College">
            <a:extLst>
              <a:ext uri="{FF2B5EF4-FFF2-40B4-BE49-F238E27FC236}">
                <a16:creationId xmlns:a16="http://schemas.microsoft.com/office/drawing/2014/main" id="{1D6C5623-0B10-282D-B15B-EC9EE2F8D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" r="70031" b="-1"/>
          <a:stretch/>
        </p:blipFill>
        <p:spPr bwMode="auto">
          <a:xfrm>
            <a:off x="8298032" y="1"/>
            <a:ext cx="3893968" cy="6858000"/>
          </a:xfrm>
          <a:custGeom>
            <a:avLst/>
            <a:gdLst/>
            <a:ahLst/>
            <a:cxnLst/>
            <a:rect l="l" t="t" r="r" b="b"/>
            <a:pathLst>
              <a:path w="3893968" h="6858000">
                <a:moveTo>
                  <a:pt x="338369" y="0"/>
                </a:moveTo>
                <a:lnTo>
                  <a:pt x="3893968" y="0"/>
                </a:lnTo>
                <a:lnTo>
                  <a:pt x="3893968" y="6858000"/>
                </a:lnTo>
                <a:lnTo>
                  <a:pt x="1216671" y="6858000"/>
                </a:lnTo>
                <a:lnTo>
                  <a:pt x="1198416" y="6818459"/>
                </a:lnTo>
                <a:cubicBezTo>
                  <a:pt x="1190734" y="6803472"/>
                  <a:pt x="1187035" y="6786020"/>
                  <a:pt x="1183009" y="6769170"/>
                </a:cubicBezTo>
                <a:cubicBezTo>
                  <a:pt x="1172295" y="6725194"/>
                  <a:pt x="1169341" y="6678213"/>
                  <a:pt x="1138622" y="6641421"/>
                </a:cubicBezTo>
                <a:cubicBezTo>
                  <a:pt x="1114549" y="6612440"/>
                  <a:pt x="1085974" y="6588651"/>
                  <a:pt x="1047406" y="6581078"/>
                </a:cubicBezTo>
                <a:cubicBezTo>
                  <a:pt x="1021497" y="6575985"/>
                  <a:pt x="1004018" y="6562662"/>
                  <a:pt x="991710" y="6538917"/>
                </a:cubicBezTo>
                <a:cubicBezTo>
                  <a:pt x="981041" y="6518466"/>
                  <a:pt x="965269" y="6500777"/>
                  <a:pt x="952962" y="6481244"/>
                </a:cubicBezTo>
                <a:cubicBezTo>
                  <a:pt x="946472" y="6470931"/>
                  <a:pt x="938516" y="6459224"/>
                  <a:pt x="937458" y="6447652"/>
                </a:cubicBezTo>
                <a:cubicBezTo>
                  <a:pt x="934632" y="6416727"/>
                  <a:pt x="932894" y="6385131"/>
                  <a:pt x="935239" y="6354307"/>
                </a:cubicBezTo>
                <a:cubicBezTo>
                  <a:pt x="936511" y="6338889"/>
                  <a:pt x="945954" y="6322914"/>
                  <a:pt x="955280" y="6309818"/>
                </a:cubicBezTo>
                <a:cubicBezTo>
                  <a:pt x="965138" y="6296290"/>
                  <a:pt x="969377" y="6284043"/>
                  <a:pt x="958607" y="6270870"/>
                </a:cubicBezTo>
                <a:cubicBezTo>
                  <a:pt x="931703" y="6238132"/>
                  <a:pt x="904454" y="6205803"/>
                  <a:pt x="876308" y="6174132"/>
                </a:cubicBezTo>
                <a:cubicBezTo>
                  <a:pt x="871407" y="6168650"/>
                  <a:pt x="861488" y="6166879"/>
                  <a:pt x="853639" y="6164727"/>
                </a:cubicBezTo>
                <a:cubicBezTo>
                  <a:pt x="816950" y="6154686"/>
                  <a:pt x="779845" y="6146408"/>
                  <a:pt x="743586" y="6134801"/>
                </a:cubicBezTo>
                <a:cubicBezTo>
                  <a:pt x="731165" y="6130771"/>
                  <a:pt x="720915" y="6119081"/>
                  <a:pt x="710165" y="6110309"/>
                </a:cubicBezTo>
                <a:cubicBezTo>
                  <a:pt x="706663" y="6107567"/>
                  <a:pt x="705521" y="6101357"/>
                  <a:pt x="701917" y="6099584"/>
                </a:cubicBezTo>
                <a:cubicBezTo>
                  <a:pt x="668742" y="6084061"/>
                  <a:pt x="661569" y="6051619"/>
                  <a:pt x="647429" y="6022496"/>
                </a:cubicBezTo>
                <a:cubicBezTo>
                  <a:pt x="635396" y="5997577"/>
                  <a:pt x="625690" y="5970917"/>
                  <a:pt x="613055" y="5947779"/>
                </a:cubicBezTo>
                <a:cubicBezTo>
                  <a:pt x="593323" y="5911894"/>
                  <a:pt x="576507" y="5878614"/>
                  <a:pt x="572144" y="5837119"/>
                </a:cubicBezTo>
                <a:cubicBezTo>
                  <a:pt x="570393" y="5820061"/>
                  <a:pt x="551309" y="5801720"/>
                  <a:pt x="535849" y="5789550"/>
                </a:cubicBezTo>
                <a:cubicBezTo>
                  <a:pt x="505966" y="5766073"/>
                  <a:pt x="493620" y="5737740"/>
                  <a:pt x="495189" y="5700485"/>
                </a:cubicBezTo>
                <a:cubicBezTo>
                  <a:pt x="495787" y="5688187"/>
                  <a:pt x="488469" y="5675080"/>
                  <a:pt x="483167" y="5663132"/>
                </a:cubicBezTo>
                <a:cubicBezTo>
                  <a:pt x="478315" y="5651905"/>
                  <a:pt x="471809" y="5641405"/>
                  <a:pt x="464972" y="5631508"/>
                </a:cubicBezTo>
                <a:cubicBezTo>
                  <a:pt x="456621" y="5619645"/>
                  <a:pt x="449678" y="5604401"/>
                  <a:pt x="438035" y="5598387"/>
                </a:cubicBezTo>
                <a:cubicBezTo>
                  <a:pt x="401668" y="5579329"/>
                  <a:pt x="383369" y="5544462"/>
                  <a:pt x="372106" y="5511248"/>
                </a:cubicBezTo>
                <a:cubicBezTo>
                  <a:pt x="356996" y="5467291"/>
                  <a:pt x="346209" y="5418348"/>
                  <a:pt x="369471" y="5371457"/>
                </a:cubicBezTo>
                <a:cubicBezTo>
                  <a:pt x="383550" y="5343391"/>
                  <a:pt x="385210" y="5317603"/>
                  <a:pt x="361431" y="5291847"/>
                </a:cubicBezTo>
                <a:cubicBezTo>
                  <a:pt x="345107" y="5274398"/>
                  <a:pt x="348937" y="5236746"/>
                  <a:pt x="364192" y="5217372"/>
                </a:cubicBezTo>
                <a:cubicBezTo>
                  <a:pt x="369673" y="5210365"/>
                  <a:pt x="375137" y="5203170"/>
                  <a:pt x="384393" y="5191420"/>
                </a:cubicBezTo>
                <a:cubicBezTo>
                  <a:pt x="336126" y="5176127"/>
                  <a:pt x="328192" y="5135340"/>
                  <a:pt x="315081" y="5096554"/>
                </a:cubicBezTo>
                <a:cubicBezTo>
                  <a:pt x="306982" y="5072810"/>
                  <a:pt x="282541" y="5069113"/>
                  <a:pt x="260118" y="5066571"/>
                </a:cubicBezTo>
                <a:cubicBezTo>
                  <a:pt x="219739" y="5062225"/>
                  <a:pt x="200534" y="5044659"/>
                  <a:pt x="200101" y="5004334"/>
                </a:cubicBezTo>
                <a:cubicBezTo>
                  <a:pt x="199667" y="4959801"/>
                  <a:pt x="201887" y="4915027"/>
                  <a:pt x="205282" y="4870526"/>
                </a:cubicBezTo>
                <a:cubicBezTo>
                  <a:pt x="207493" y="4842394"/>
                  <a:pt x="216776" y="4816294"/>
                  <a:pt x="237135" y="4794155"/>
                </a:cubicBezTo>
                <a:cubicBezTo>
                  <a:pt x="256979" y="4772639"/>
                  <a:pt x="254096" y="4768311"/>
                  <a:pt x="234769" y="4747312"/>
                </a:cubicBezTo>
                <a:cubicBezTo>
                  <a:pt x="212248" y="4722779"/>
                  <a:pt x="191160" y="4697159"/>
                  <a:pt x="171312" y="4670469"/>
                </a:cubicBezTo>
                <a:cubicBezTo>
                  <a:pt x="164997" y="4662055"/>
                  <a:pt x="164007" y="4649137"/>
                  <a:pt x="161847" y="4638047"/>
                </a:cubicBezTo>
                <a:cubicBezTo>
                  <a:pt x="158025" y="4619266"/>
                  <a:pt x="152446" y="4600072"/>
                  <a:pt x="153024" y="4581273"/>
                </a:cubicBezTo>
                <a:cubicBezTo>
                  <a:pt x="153671" y="4563232"/>
                  <a:pt x="159836" y="4544876"/>
                  <a:pt x="166106" y="4527662"/>
                </a:cubicBezTo>
                <a:cubicBezTo>
                  <a:pt x="183711" y="4479566"/>
                  <a:pt x="206974" y="4434780"/>
                  <a:pt x="242952" y="4397249"/>
                </a:cubicBezTo>
                <a:cubicBezTo>
                  <a:pt x="247676" y="4392419"/>
                  <a:pt x="248776" y="4383519"/>
                  <a:pt x="249824" y="4376152"/>
                </a:cubicBezTo>
                <a:cubicBezTo>
                  <a:pt x="251596" y="4364130"/>
                  <a:pt x="253141" y="4351746"/>
                  <a:pt x="252430" y="4339758"/>
                </a:cubicBezTo>
                <a:cubicBezTo>
                  <a:pt x="249021" y="4281533"/>
                  <a:pt x="271420" y="4233574"/>
                  <a:pt x="310483" y="4192126"/>
                </a:cubicBezTo>
                <a:cubicBezTo>
                  <a:pt x="321638" y="4180203"/>
                  <a:pt x="322204" y="4171734"/>
                  <a:pt x="307088" y="4161254"/>
                </a:cubicBezTo>
                <a:cubicBezTo>
                  <a:pt x="289526" y="4149088"/>
                  <a:pt x="294190" y="4128957"/>
                  <a:pt x="296371" y="4110965"/>
                </a:cubicBezTo>
                <a:cubicBezTo>
                  <a:pt x="298501" y="4092407"/>
                  <a:pt x="300805" y="4073639"/>
                  <a:pt x="302936" y="4055080"/>
                </a:cubicBezTo>
                <a:cubicBezTo>
                  <a:pt x="304360" y="4041369"/>
                  <a:pt x="305423" y="4027880"/>
                  <a:pt x="307434" y="4014304"/>
                </a:cubicBezTo>
                <a:cubicBezTo>
                  <a:pt x="313711" y="3972028"/>
                  <a:pt x="307277" y="3935121"/>
                  <a:pt x="273285" y="3904367"/>
                </a:cubicBezTo>
                <a:cubicBezTo>
                  <a:pt x="247229" y="3880922"/>
                  <a:pt x="237210" y="3848744"/>
                  <a:pt x="241230" y="3813177"/>
                </a:cubicBezTo>
                <a:cubicBezTo>
                  <a:pt x="241779" y="3808726"/>
                  <a:pt x="245070" y="3802879"/>
                  <a:pt x="243276" y="3799981"/>
                </a:cubicBezTo>
                <a:cubicBezTo>
                  <a:pt x="216902" y="3756289"/>
                  <a:pt x="252672" y="3716481"/>
                  <a:pt x="251290" y="3674138"/>
                </a:cubicBezTo>
                <a:cubicBezTo>
                  <a:pt x="250727" y="3655443"/>
                  <a:pt x="263035" y="3635188"/>
                  <a:pt x="272701" y="3617470"/>
                </a:cubicBezTo>
                <a:cubicBezTo>
                  <a:pt x="285970" y="3593109"/>
                  <a:pt x="298896" y="3571267"/>
                  <a:pt x="289223" y="3540780"/>
                </a:cubicBezTo>
                <a:cubicBezTo>
                  <a:pt x="279361" y="3510308"/>
                  <a:pt x="289661" y="3480672"/>
                  <a:pt x="309536" y="3455326"/>
                </a:cubicBezTo>
                <a:cubicBezTo>
                  <a:pt x="324601" y="3435968"/>
                  <a:pt x="324333" y="3416286"/>
                  <a:pt x="317440" y="3393195"/>
                </a:cubicBezTo>
                <a:cubicBezTo>
                  <a:pt x="308872" y="3364327"/>
                  <a:pt x="305700" y="3333817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36A362B9-12E6-445C-8985-B2586694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7398" y="-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6DB70-34FA-2135-53E3-54A54810CA33}"/>
              </a:ext>
            </a:extLst>
          </p:cNvPr>
          <p:cNvSpPr txBox="1"/>
          <p:nvPr/>
        </p:nvSpPr>
        <p:spPr>
          <a:xfrm>
            <a:off x="4618434" y="3352801"/>
            <a:ext cx="3252578" cy="2805951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St. Anthony of Egypt- Founder of Christian Monasticism (251-356) Feast Day January 17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2463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95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54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St. Augustine of Hippo Black">
            <a:extLst>
              <a:ext uri="{FF2B5EF4-FFF2-40B4-BE49-F238E27FC236}">
                <a16:creationId xmlns:a16="http://schemas.microsoft.com/office/drawing/2014/main" id="{332E98AD-5A85-1C37-62FF-7F1F5F42F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023" y="762000"/>
            <a:ext cx="3739298" cy="533399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3FBB60-94E2-4121-5334-FF9DDF987725}"/>
              </a:ext>
            </a:extLst>
          </p:cNvPr>
          <p:cNvSpPr txBox="1"/>
          <p:nvPr/>
        </p:nvSpPr>
        <p:spPr>
          <a:xfrm>
            <a:off x="5334003" y="3047999"/>
            <a:ext cx="6095997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St. Augustine of Hippo, Doctor of the Church (Algeria) (364-430) Feast Day August 28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529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st. josephine bakhita">
            <a:extLst>
              <a:ext uri="{FF2B5EF4-FFF2-40B4-BE49-F238E27FC236}">
                <a16:creationId xmlns:a16="http://schemas.microsoft.com/office/drawing/2014/main" id="{AB0E8AD4-15B3-6F0F-2D81-703C4A99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r="-1" b="28875"/>
          <a:stretch/>
        </p:blipFill>
        <p:spPr bwMode="auto">
          <a:xfrm>
            <a:off x="2" y="2"/>
            <a:ext cx="6000749" cy="4048201"/>
          </a:xfrm>
          <a:custGeom>
            <a:avLst/>
            <a:gdLst/>
            <a:ahLst/>
            <a:cxnLst/>
            <a:rect l="l" t="t" r="r" b="b"/>
            <a:pathLst>
              <a:path w="6000749" h="4048201">
                <a:moveTo>
                  <a:pt x="0" y="0"/>
                </a:moveTo>
                <a:lnTo>
                  <a:pt x="6000749" y="0"/>
                </a:lnTo>
                <a:lnTo>
                  <a:pt x="6000749" y="4048201"/>
                </a:lnTo>
                <a:lnTo>
                  <a:pt x="5944247" y="4045387"/>
                </a:lnTo>
                <a:cubicBezTo>
                  <a:pt x="5912733" y="4040867"/>
                  <a:pt x="5883531" y="4032761"/>
                  <a:pt x="5860259" y="4018993"/>
                </a:cubicBezTo>
                <a:cubicBezTo>
                  <a:pt x="5845522" y="4010145"/>
                  <a:pt x="5815127" y="4009004"/>
                  <a:pt x="5790563" y="4005335"/>
                </a:cubicBezTo>
                <a:cubicBezTo>
                  <a:pt x="5770110" y="4002399"/>
                  <a:pt x="5748643" y="3999987"/>
                  <a:pt x="5726340" y="3999392"/>
                </a:cubicBezTo>
                <a:cubicBezTo>
                  <a:pt x="5702558" y="3998630"/>
                  <a:pt x="5676008" y="3996376"/>
                  <a:pt x="5653401" y="4001303"/>
                </a:cubicBezTo>
                <a:cubicBezTo>
                  <a:pt x="5584839" y="4015993"/>
                  <a:pt x="5528518" y="4014398"/>
                  <a:pt x="5475787" y="3994543"/>
                </a:cubicBezTo>
                <a:cubicBezTo>
                  <a:pt x="5448461" y="3984280"/>
                  <a:pt x="5408578" y="3972789"/>
                  <a:pt x="5376427" y="3977186"/>
                </a:cubicBezTo>
                <a:cubicBezTo>
                  <a:pt x="5298173" y="3987786"/>
                  <a:pt x="5231306" y="3983731"/>
                  <a:pt x="5158711" y="3977849"/>
                </a:cubicBezTo>
                <a:cubicBezTo>
                  <a:pt x="5111928" y="3974139"/>
                  <a:pt x="5059522" y="3974442"/>
                  <a:pt x="5009625" y="3971931"/>
                </a:cubicBezTo>
                <a:cubicBezTo>
                  <a:pt x="4951287" y="3968925"/>
                  <a:pt x="4888949" y="3973666"/>
                  <a:pt x="4849941" y="3947886"/>
                </a:cubicBezTo>
                <a:cubicBezTo>
                  <a:pt x="4845543" y="3945116"/>
                  <a:pt x="4833681" y="3946241"/>
                  <a:pt x="4827520" y="3943911"/>
                </a:cubicBezTo>
                <a:cubicBezTo>
                  <a:pt x="4807945" y="3936885"/>
                  <a:pt x="4783117" y="3931364"/>
                  <a:pt x="4771814" y="3921081"/>
                </a:cubicBezTo>
                <a:cubicBezTo>
                  <a:pt x="4739115" y="3891003"/>
                  <a:pt x="4712325" y="3858949"/>
                  <a:pt x="4682399" y="3827911"/>
                </a:cubicBezTo>
                <a:cubicBezTo>
                  <a:pt x="4675987" y="3821273"/>
                  <a:pt x="4669645" y="3812548"/>
                  <a:pt x="4657971" y="3809870"/>
                </a:cubicBezTo>
                <a:cubicBezTo>
                  <a:pt x="4590588" y="3794559"/>
                  <a:pt x="4522266" y="3780327"/>
                  <a:pt x="4453288" y="3766566"/>
                </a:cubicBezTo>
                <a:cubicBezTo>
                  <a:pt x="4425551" y="3761082"/>
                  <a:pt x="4404161" y="3769423"/>
                  <a:pt x="4382131" y="3783516"/>
                </a:cubicBezTo>
                <a:cubicBezTo>
                  <a:pt x="4360738" y="3796954"/>
                  <a:pt x="4334041" y="3811525"/>
                  <a:pt x="4305858" y="3818191"/>
                </a:cubicBezTo>
                <a:cubicBezTo>
                  <a:pt x="4249453" y="3831335"/>
                  <a:pt x="4190357" y="3840900"/>
                  <a:pt x="4132173" y="3849202"/>
                </a:cubicBezTo>
                <a:cubicBezTo>
                  <a:pt x="4110399" y="3852309"/>
                  <a:pt x="4086246" y="3848957"/>
                  <a:pt x="4065132" y="3846494"/>
                </a:cubicBezTo>
                <a:cubicBezTo>
                  <a:pt x="4025130" y="3841816"/>
                  <a:pt x="3987480" y="3833214"/>
                  <a:pt x="3946286" y="3830407"/>
                </a:cubicBezTo>
                <a:cubicBezTo>
                  <a:pt x="3898481" y="3827220"/>
                  <a:pt x="3868394" y="3815462"/>
                  <a:pt x="3850960" y="3792837"/>
                </a:cubicBezTo>
                <a:cubicBezTo>
                  <a:pt x="3825028" y="3759151"/>
                  <a:pt x="3772121" y="3740642"/>
                  <a:pt x="3710981" y="3728217"/>
                </a:cubicBezTo>
                <a:cubicBezTo>
                  <a:pt x="3633314" y="3712297"/>
                  <a:pt x="3545330" y="3726172"/>
                  <a:pt x="3460521" y="3731663"/>
                </a:cubicBezTo>
                <a:cubicBezTo>
                  <a:pt x="3428049" y="3733842"/>
                  <a:pt x="3394563" y="3736542"/>
                  <a:pt x="3364418" y="3734612"/>
                </a:cubicBezTo>
                <a:cubicBezTo>
                  <a:pt x="3250133" y="3727505"/>
                  <a:pt x="3136002" y="3721509"/>
                  <a:pt x="3013997" y="3739481"/>
                </a:cubicBezTo>
                <a:cubicBezTo>
                  <a:pt x="3004006" y="3740906"/>
                  <a:pt x="2993928" y="3741779"/>
                  <a:pt x="2983805" y="3742278"/>
                </a:cubicBezTo>
                <a:cubicBezTo>
                  <a:pt x="2895979" y="3747067"/>
                  <a:pt x="2805960" y="3756890"/>
                  <a:pt x="2738094" y="3725411"/>
                </a:cubicBezTo>
                <a:cubicBezTo>
                  <a:pt x="2725615" y="3719638"/>
                  <a:pt x="2699242" y="3721135"/>
                  <a:pt x="2678828" y="3721025"/>
                </a:cubicBezTo>
                <a:cubicBezTo>
                  <a:pt x="2643514" y="3721155"/>
                  <a:pt x="2618910" y="3714659"/>
                  <a:pt x="2603910" y="3698860"/>
                </a:cubicBezTo>
                <a:cubicBezTo>
                  <a:pt x="2578519" y="3671516"/>
                  <a:pt x="2549282" y="3645289"/>
                  <a:pt x="2525978" y="3617268"/>
                </a:cubicBezTo>
                <a:cubicBezTo>
                  <a:pt x="2509762" y="3598057"/>
                  <a:pt x="2483468" y="3589913"/>
                  <a:pt x="2444032" y="3586664"/>
                </a:cubicBezTo>
                <a:cubicBezTo>
                  <a:pt x="2421927" y="3584910"/>
                  <a:pt x="2401860" y="3577011"/>
                  <a:pt x="2385112" y="3569392"/>
                </a:cubicBezTo>
                <a:cubicBezTo>
                  <a:pt x="2364860" y="3560197"/>
                  <a:pt x="2352980" y="3545842"/>
                  <a:pt x="2331129" y="3538198"/>
                </a:cubicBezTo>
                <a:cubicBezTo>
                  <a:pt x="2277762" y="3518999"/>
                  <a:pt x="2258266" y="3492136"/>
                  <a:pt x="2269566" y="3453894"/>
                </a:cubicBezTo>
                <a:cubicBezTo>
                  <a:pt x="2279659" y="3419977"/>
                  <a:pt x="2235034" y="3382914"/>
                  <a:pt x="2183419" y="3383669"/>
                </a:cubicBezTo>
                <a:cubicBezTo>
                  <a:pt x="2126349" y="3384447"/>
                  <a:pt x="2085261" y="3372185"/>
                  <a:pt x="2042813" y="3358037"/>
                </a:cubicBezTo>
                <a:cubicBezTo>
                  <a:pt x="2019099" y="3350091"/>
                  <a:pt x="1986669" y="3344900"/>
                  <a:pt x="1956288" y="3346401"/>
                </a:cubicBezTo>
                <a:cubicBezTo>
                  <a:pt x="1840886" y="3351916"/>
                  <a:pt x="1735315" y="3380383"/>
                  <a:pt x="1630190" y="3417096"/>
                </a:cubicBezTo>
                <a:cubicBezTo>
                  <a:pt x="1561494" y="3441060"/>
                  <a:pt x="1483492" y="3455965"/>
                  <a:pt x="1408608" y="3472313"/>
                </a:cubicBezTo>
                <a:cubicBezTo>
                  <a:pt x="1385284" y="3477339"/>
                  <a:pt x="1354772" y="3477918"/>
                  <a:pt x="1333449" y="3473973"/>
                </a:cubicBezTo>
                <a:cubicBezTo>
                  <a:pt x="1258677" y="3460472"/>
                  <a:pt x="1184155" y="3446180"/>
                  <a:pt x="1113854" y="3428265"/>
                </a:cubicBezTo>
                <a:cubicBezTo>
                  <a:pt x="1048427" y="3411356"/>
                  <a:pt x="977291" y="3410553"/>
                  <a:pt x="902724" y="3424024"/>
                </a:cubicBezTo>
                <a:cubicBezTo>
                  <a:pt x="848399" y="3433852"/>
                  <a:pt x="798480" y="3436253"/>
                  <a:pt x="746075" y="3436555"/>
                </a:cubicBezTo>
                <a:cubicBezTo>
                  <a:pt x="702394" y="3436745"/>
                  <a:pt x="654694" y="3439396"/>
                  <a:pt x="611517" y="3448201"/>
                </a:cubicBezTo>
                <a:cubicBezTo>
                  <a:pt x="551003" y="3460611"/>
                  <a:pt x="499904" y="3462426"/>
                  <a:pt x="448281" y="3450343"/>
                </a:cubicBezTo>
                <a:cubicBezTo>
                  <a:pt x="420771" y="3443882"/>
                  <a:pt x="386449" y="3443304"/>
                  <a:pt x="354390" y="3440702"/>
                </a:cubicBezTo>
                <a:cubicBezTo>
                  <a:pt x="305001" y="3436609"/>
                  <a:pt x="254061" y="3434435"/>
                  <a:pt x="205560" y="3428894"/>
                </a:cubicBezTo>
                <a:cubicBezTo>
                  <a:pt x="153378" y="3423121"/>
                  <a:pt x="104769" y="3411741"/>
                  <a:pt x="51784" y="3407972"/>
                </a:cubicBezTo>
                <a:lnTo>
                  <a:pt x="0" y="3398392"/>
                </a:lnTo>
                <a:close/>
              </a:path>
            </a:pathLst>
          </a:custGeom>
          <a:noFill/>
        </p:spPr>
      </p:pic>
      <p:pic>
        <p:nvPicPr>
          <p:cNvPr id="3074" name="Picture 2" descr="History of African Heritage Month – African Heritage Month">
            <a:extLst>
              <a:ext uri="{FF2B5EF4-FFF2-40B4-BE49-F238E27FC236}">
                <a16:creationId xmlns:a16="http://schemas.microsoft.com/office/drawing/2014/main" id="{35F170AB-0AAB-9EA2-C23E-D2189867B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27635" b="-1"/>
          <a:stretch/>
        </p:blipFill>
        <p:spPr bwMode="auto">
          <a:xfrm>
            <a:off x="6191250" y="10"/>
            <a:ext cx="6000750" cy="4038328"/>
          </a:xfrm>
          <a:custGeom>
            <a:avLst/>
            <a:gdLst/>
            <a:ahLst/>
            <a:cxnLst/>
            <a:rect l="l" t="t" r="r" b="b"/>
            <a:pathLst>
              <a:path w="6000750" h="4038338">
                <a:moveTo>
                  <a:pt x="0" y="0"/>
                </a:moveTo>
                <a:lnTo>
                  <a:pt x="6000750" y="0"/>
                </a:lnTo>
                <a:lnTo>
                  <a:pt x="6000750" y="3014035"/>
                </a:lnTo>
                <a:lnTo>
                  <a:pt x="5966830" y="3028116"/>
                </a:lnTo>
                <a:cubicBezTo>
                  <a:pt x="5952443" y="3034512"/>
                  <a:pt x="5934250" y="3039750"/>
                  <a:pt x="5924081" y="3047622"/>
                </a:cubicBezTo>
                <a:cubicBezTo>
                  <a:pt x="5872250" y="3087682"/>
                  <a:pt x="5801533" y="3089841"/>
                  <a:pt x="5731624" y="3095095"/>
                </a:cubicBezTo>
                <a:cubicBezTo>
                  <a:pt x="5719354" y="3095902"/>
                  <a:pt x="5704534" y="3096694"/>
                  <a:pt x="5694549" y="3100763"/>
                </a:cubicBezTo>
                <a:cubicBezTo>
                  <a:pt x="5649454" y="3119091"/>
                  <a:pt x="5609249" y="3120675"/>
                  <a:pt x="5566282" y="3110565"/>
                </a:cubicBezTo>
                <a:cubicBezTo>
                  <a:pt x="5528993" y="3101914"/>
                  <a:pt x="5487135" y="3099578"/>
                  <a:pt x="5447800" y="3122561"/>
                </a:cubicBezTo>
                <a:cubicBezTo>
                  <a:pt x="5360376" y="3173554"/>
                  <a:pt x="5261407" y="3189562"/>
                  <a:pt x="5153053" y="3180664"/>
                </a:cubicBezTo>
                <a:cubicBezTo>
                  <a:pt x="5075663" y="3174334"/>
                  <a:pt x="5001217" y="3180991"/>
                  <a:pt x="4924781" y="3209456"/>
                </a:cubicBezTo>
                <a:cubicBezTo>
                  <a:pt x="4895391" y="3220447"/>
                  <a:pt x="4855493" y="3221608"/>
                  <a:pt x="4820364" y="3228131"/>
                </a:cubicBezTo>
                <a:cubicBezTo>
                  <a:pt x="4800480" y="3231723"/>
                  <a:pt x="4778372" y="3235065"/>
                  <a:pt x="4761902" y="3242137"/>
                </a:cubicBezTo>
                <a:cubicBezTo>
                  <a:pt x="4717897" y="3260500"/>
                  <a:pt x="4677587" y="3281733"/>
                  <a:pt x="4633202" y="3299962"/>
                </a:cubicBezTo>
                <a:cubicBezTo>
                  <a:pt x="4611860" y="3308671"/>
                  <a:pt x="4585870" y="3315400"/>
                  <a:pt x="4560907" y="3319152"/>
                </a:cubicBezTo>
                <a:cubicBezTo>
                  <a:pt x="4487147" y="3330619"/>
                  <a:pt x="4413256" y="3341162"/>
                  <a:pt x="4339486" y="3349988"/>
                </a:cubicBezTo>
                <a:cubicBezTo>
                  <a:pt x="4217749" y="3364712"/>
                  <a:pt x="4094519" y="3381727"/>
                  <a:pt x="3999196" y="3339060"/>
                </a:cubicBezTo>
                <a:cubicBezTo>
                  <a:pt x="3991419" y="3335638"/>
                  <a:pt x="3975703" y="3335236"/>
                  <a:pt x="3963458" y="3336228"/>
                </a:cubicBezTo>
                <a:cubicBezTo>
                  <a:pt x="3906915" y="3340709"/>
                  <a:pt x="3849392" y="3348538"/>
                  <a:pt x="3793244" y="3350695"/>
                </a:cubicBezTo>
                <a:cubicBezTo>
                  <a:pt x="3748320" y="3352384"/>
                  <a:pt x="3711764" y="3359110"/>
                  <a:pt x="3680534" y="3380182"/>
                </a:cubicBezTo>
                <a:cubicBezTo>
                  <a:pt x="3639690" y="3407913"/>
                  <a:pt x="3587939" y="3428136"/>
                  <a:pt x="3528420" y="3429642"/>
                </a:cubicBezTo>
                <a:cubicBezTo>
                  <a:pt x="3468933" y="3431332"/>
                  <a:pt x="3432439" y="3451266"/>
                  <a:pt x="3391383" y="3472419"/>
                </a:cubicBezTo>
                <a:cubicBezTo>
                  <a:pt x="3361528" y="3487818"/>
                  <a:pt x="3327785" y="3506605"/>
                  <a:pt x="3292964" y="3512706"/>
                </a:cubicBezTo>
                <a:cubicBezTo>
                  <a:pt x="3214060" y="3526418"/>
                  <a:pt x="3151318" y="3574267"/>
                  <a:pt x="3062201" y="3564890"/>
                </a:cubicBezTo>
                <a:cubicBezTo>
                  <a:pt x="3056279" y="3564225"/>
                  <a:pt x="3046456" y="3569403"/>
                  <a:pt x="3038377" y="3571499"/>
                </a:cubicBezTo>
                <a:cubicBezTo>
                  <a:pt x="2973700" y="3587903"/>
                  <a:pt x="2910969" y="3589865"/>
                  <a:pt x="2859478" y="3573610"/>
                </a:cubicBezTo>
                <a:cubicBezTo>
                  <a:pt x="2791993" y="3552460"/>
                  <a:pt x="2721606" y="3559482"/>
                  <a:pt x="2645189" y="3580393"/>
                </a:cubicBezTo>
                <a:cubicBezTo>
                  <a:pt x="2620649" y="3587104"/>
                  <a:pt x="2595977" y="3592890"/>
                  <a:pt x="2571005" y="3599095"/>
                </a:cubicBezTo>
                <a:cubicBezTo>
                  <a:pt x="2537264" y="3607686"/>
                  <a:pt x="2503192" y="3616514"/>
                  <a:pt x="2469455" y="3625104"/>
                </a:cubicBezTo>
                <a:cubicBezTo>
                  <a:pt x="2436782" y="3633542"/>
                  <a:pt x="2400912" y="3645078"/>
                  <a:pt x="2372944" y="3632831"/>
                </a:cubicBezTo>
                <a:cubicBezTo>
                  <a:pt x="2348857" y="3622294"/>
                  <a:pt x="2333335" y="3625831"/>
                  <a:pt x="2314679" y="3640577"/>
                </a:cubicBezTo>
                <a:cubicBezTo>
                  <a:pt x="2249913" y="3692113"/>
                  <a:pt x="2167939" y="3730244"/>
                  <a:pt x="2058974" y="3747677"/>
                </a:cubicBezTo>
                <a:cubicBezTo>
                  <a:pt x="2036537" y="3751257"/>
                  <a:pt x="2014061" y="3757106"/>
                  <a:pt x="1992327" y="3763040"/>
                </a:cubicBezTo>
                <a:cubicBezTo>
                  <a:pt x="1978998" y="3766641"/>
                  <a:pt x="1962841" y="3770835"/>
                  <a:pt x="1955347" y="3777003"/>
                </a:cubicBezTo>
                <a:cubicBezTo>
                  <a:pt x="1896888" y="3824240"/>
                  <a:pt x="1821061" y="3862060"/>
                  <a:pt x="1737354" y="3895718"/>
                </a:cubicBezTo>
                <a:cubicBezTo>
                  <a:pt x="1707383" y="3907735"/>
                  <a:pt x="1675266" y="3920058"/>
                  <a:pt x="1642029" y="3927066"/>
                </a:cubicBezTo>
                <a:cubicBezTo>
                  <a:pt x="1607367" y="3934277"/>
                  <a:pt x="1570070" y="3935822"/>
                  <a:pt x="1534084" y="3938879"/>
                </a:cubicBezTo>
                <a:cubicBezTo>
                  <a:pt x="1512864" y="3940775"/>
                  <a:pt x="1488617" y="3944422"/>
                  <a:pt x="1471073" y="3941450"/>
                </a:cubicBezTo>
                <a:cubicBezTo>
                  <a:pt x="1415484" y="3932199"/>
                  <a:pt x="1361493" y="3921398"/>
                  <a:pt x="1309076" y="3908861"/>
                </a:cubicBezTo>
                <a:cubicBezTo>
                  <a:pt x="1264195" y="3898081"/>
                  <a:pt x="1255284" y="3896899"/>
                  <a:pt x="1221530" y="3923241"/>
                </a:cubicBezTo>
                <a:cubicBezTo>
                  <a:pt x="1186779" y="3950290"/>
                  <a:pt x="1141270" y="3968301"/>
                  <a:pt x="1089816" y="3980362"/>
                </a:cubicBezTo>
                <a:cubicBezTo>
                  <a:pt x="1008387" y="3999344"/>
                  <a:pt x="926086" y="4017317"/>
                  <a:pt x="843417" y="4032700"/>
                </a:cubicBezTo>
                <a:cubicBezTo>
                  <a:pt x="768546" y="4046592"/>
                  <a:pt x="730065" y="4034711"/>
                  <a:pt x="709553" y="3998175"/>
                </a:cubicBezTo>
                <a:cubicBezTo>
                  <a:pt x="697923" y="3977931"/>
                  <a:pt x="683529" y="3956192"/>
                  <a:pt x="637024" y="3956976"/>
                </a:cubicBezTo>
                <a:cubicBezTo>
                  <a:pt x="561096" y="3958367"/>
                  <a:pt x="483055" y="3965348"/>
                  <a:pt x="439818" y="3925257"/>
                </a:cubicBezTo>
                <a:cubicBezTo>
                  <a:pt x="420898" y="3938151"/>
                  <a:pt x="409248" y="3945856"/>
                  <a:pt x="397954" y="3953509"/>
                </a:cubicBezTo>
                <a:cubicBezTo>
                  <a:pt x="366752" y="3974766"/>
                  <a:pt x="298150" y="3991730"/>
                  <a:pt x="260774" y="3982524"/>
                </a:cubicBezTo>
                <a:cubicBezTo>
                  <a:pt x="205702" y="3969233"/>
                  <a:pt x="158421" y="3979944"/>
                  <a:pt x="110748" y="4003173"/>
                </a:cubicBezTo>
                <a:cubicBezTo>
                  <a:pt x="90816" y="4012815"/>
                  <a:pt x="69989" y="4020495"/>
                  <a:pt x="48615" y="4026612"/>
                </a:cubicBezTo>
                <a:lnTo>
                  <a:pt x="0" y="40370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71811820-403F-4D93-B710-D7F182DE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5EA48870-932C-4B49-B9BE-AF41F48FD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70247-A73D-B414-6F5E-C67B7A5FF832}"/>
              </a:ext>
            </a:extLst>
          </p:cNvPr>
          <p:cNvSpPr txBox="1"/>
          <p:nvPr/>
        </p:nvSpPr>
        <p:spPr>
          <a:xfrm>
            <a:off x="761999" y="4572000"/>
            <a:ext cx="6096000" cy="1884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 St. Josephine Bakhita- Slave and religious (Darfur, Sudan) (1869-1947) Feast Day February 8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74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C:\Users\Adrienne.curry\AppData\Local\Microsoft\Windows\INetCache\Content.MSO\311E5629.tmp">
            <a:extLst>
              <a:ext uri="{FF2B5EF4-FFF2-40B4-BE49-F238E27FC236}">
                <a16:creationId xmlns:a16="http://schemas.microsoft.com/office/drawing/2014/main" id="{07F31EFF-E1CE-ADDC-830E-567C905C3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895663"/>
            <a:ext cx="3895345" cy="506667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5A314-533E-A09D-0CF8-59976F0E4D98}"/>
              </a:ext>
            </a:extLst>
          </p:cNvPr>
          <p:cNvSpPr txBox="1"/>
          <p:nvPr/>
        </p:nvSpPr>
        <p:spPr>
          <a:xfrm>
            <a:off x="5334003" y="3047999"/>
            <a:ext cx="6095997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St. Benedict the Moor- Slave and Monk (1526-1580) Feast Day April 4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138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Image result for st. cassian of tangiers">
            <a:extLst>
              <a:ext uri="{FF2B5EF4-FFF2-40B4-BE49-F238E27FC236}">
                <a16:creationId xmlns:a16="http://schemas.microsoft.com/office/drawing/2014/main" id="{1810DF0A-D850-4E4E-4EE1-0812FD48F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1" b="-2"/>
          <a:stretch/>
        </p:blipFill>
        <p:spPr bwMode="auto">
          <a:xfrm>
            <a:off x="20" y="10"/>
            <a:ext cx="4571982" cy="6857992"/>
          </a:xfrm>
          <a:custGeom>
            <a:avLst/>
            <a:gdLst/>
            <a:ahLst/>
            <a:cxnLst/>
            <a:rect l="l" t="t" r="r" b="b"/>
            <a:pathLst>
              <a:path w="4572002" h="6858002">
                <a:moveTo>
                  <a:pt x="4295315" y="6438981"/>
                </a:moveTo>
                <a:lnTo>
                  <a:pt x="4275384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19" y="6521804"/>
                </a:lnTo>
                <a:lnTo>
                  <a:pt x="4261587" y="6513012"/>
                </a:lnTo>
                <a:lnTo>
                  <a:pt x="4264397" y="6508052"/>
                </a:lnTo>
                <a:lnTo>
                  <a:pt x="4275382" y="6463849"/>
                </a:lnTo>
                <a:lnTo>
                  <a:pt x="4275384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211111" y="2836172"/>
                </a:moveTo>
                <a:lnTo>
                  <a:pt x="4202420" y="2848793"/>
                </a:lnTo>
                <a:cubicBezTo>
                  <a:pt x="4192420" y="2881226"/>
                  <a:pt x="4178988" y="2913982"/>
                  <a:pt x="4177881" y="2947862"/>
                </a:cubicBezTo>
                <a:lnTo>
                  <a:pt x="4177881" y="2947863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1"/>
                  <a:pt x="4093355" y="3574408"/>
                </a:cubicBezTo>
                <a:lnTo>
                  <a:pt x="4093356" y="3574408"/>
                </a:ln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cubicBezTo>
                  <a:pt x="4127218" y="3638158"/>
                  <a:pt x="4132898" y="3646123"/>
                  <a:pt x="4136708" y="3654416"/>
                </a:cubicBez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6645" y="3852620"/>
                </a:lnTo>
                <a:cubicBezTo>
                  <a:pt x="4114978" y="3863193"/>
                  <a:pt x="4117265" y="3874195"/>
                  <a:pt x="4126028" y="3885339"/>
                </a:cubicBez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55523" y="4002410"/>
                </a:lnTo>
                <a:cubicBezTo>
                  <a:pt x="4152853" y="4016025"/>
                  <a:pt x="4148364" y="4029837"/>
                  <a:pt x="4142220" y="4043839"/>
                </a:cubicBez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7099" y="4103826"/>
                </a:lnTo>
                <a:cubicBezTo>
                  <a:pt x="4126122" y="4123948"/>
                  <a:pt x="4129552" y="4144333"/>
                  <a:pt x="4138410" y="4165384"/>
                </a:cubicBezTo>
                <a:lnTo>
                  <a:pt x="4142315" y="4192388"/>
                </a:lnTo>
                <a:lnTo>
                  <a:pt x="4142220" y="4221391"/>
                </a:lnTo>
                <a:lnTo>
                  <a:pt x="4142220" y="4221391"/>
                </a:ln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6"/>
                  <a:pt x="4116716" y="4800483"/>
                </a:cubicBezTo>
                <a:lnTo>
                  <a:pt x="4116716" y="4800483"/>
                </a:ln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cubicBezTo>
                  <a:pt x="4142601" y="4840633"/>
                  <a:pt x="4151364" y="4853636"/>
                  <a:pt x="4156484" y="4867614"/>
                </a:cubicBez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5"/>
                </a:cubicBezTo>
                <a:lnTo>
                  <a:pt x="4158155" y="4933805"/>
                </a:lnTo>
                <a:lnTo>
                  <a:pt x="4158155" y="4933806"/>
                </a:lnTo>
                <a:cubicBezTo>
                  <a:pt x="4160163" y="4953853"/>
                  <a:pt x="4171415" y="4969748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706" y="5062669"/>
                  <a:pt x="4221137" y="5082339"/>
                  <a:pt x="4228472" y="5102461"/>
                </a:cubicBez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lnTo>
                  <a:pt x="4228901" y="5166114"/>
                </a:lnTo>
                <a:cubicBezTo>
                  <a:pt x="4228139" y="5167638"/>
                  <a:pt x="4228711" y="5169781"/>
                  <a:pt x="4229592" y="5172091"/>
                </a:cubicBezTo>
                <a:lnTo>
                  <a:pt x="4232139" y="5179068"/>
                </a:lnTo>
                <a:lnTo>
                  <a:pt x="4231973" y="5229433"/>
                </a:lnTo>
                <a:cubicBezTo>
                  <a:pt x="4228139" y="5245269"/>
                  <a:pt x="4220423" y="5259937"/>
                  <a:pt x="4208516" y="5272796"/>
                </a:cubicBezTo>
                <a:cubicBezTo>
                  <a:pt x="4185226" y="5298086"/>
                  <a:pt x="4177689" y="5325412"/>
                  <a:pt x="4179637" y="5355014"/>
                </a:cubicBez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6" y="5480638"/>
                </a:cubicBezTo>
                <a:lnTo>
                  <a:pt x="4208850" y="5507668"/>
                </a:lnTo>
                <a:lnTo>
                  <a:pt x="4206630" y="5520422"/>
                </a:lnTo>
                <a:cubicBezTo>
                  <a:pt x="4204993" y="5524467"/>
                  <a:pt x="4202326" y="5528265"/>
                  <a:pt x="4198230" y="5531693"/>
                </a:cubicBez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8"/>
                </a:lnTo>
                <a:lnTo>
                  <a:pt x="4188085" y="5547579"/>
                </a:lnTo>
                <a:cubicBezTo>
                  <a:pt x="4188180" y="5552508"/>
                  <a:pt x="4191562" y="5557318"/>
                  <a:pt x="4197658" y="5562747"/>
                </a:cubicBezTo>
                <a:cubicBezTo>
                  <a:pt x="4240331" y="5600468"/>
                  <a:pt x="4267002" y="5646190"/>
                  <a:pt x="4268906" y="5704484"/>
                </a:cubicBezTo>
                <a:cubicBezTo>
                  <a:pt x="4269288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7" y="5760874"/>
                </a:cubicBezTo>
                <a:cubicBezTo>
                  <a:pt x="4322820" y="5794975"/>
                  <a:pt x="4350063" y="5837458"/>
                  <a:pt x="4371972" y="5883752"/>
                </a:cubicBezTo>
                <a:cubicBezTo>
                  <a:pt x="4375877" y="5892038"/>
                  <a:pt x="4379782" y="5900611"/>
                  <a:pt x="4382997" y="5909351"/>
                </a:cubicBezTo>
                <a:lnTo>
                  <a:pt x="4389878" y="5935950"/>
                </a:lnTo>
                <a:lnTo>
                  <a:pt x="4389711" y="5964477"/>
                </a:lnTo>
                <a:cubicBezTo>
                  <a:pt x="4388783" y="5974097"/>
                  <a:pt x="4387306" y="5983766"/>
                  <a:pt x="4386258" y="5993291"/>
                </a:cubicBez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7" y="6082258"/>
                  <a:pt x="4323582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09890" y="6133315"/>
                </a:lnTo>
                <a:cubicBezTo>
                  <a:pt x="4309818" y="6139745"/>
                  <a:pt x="4314629" y="6145793"/>
                  <a:pt x="4325488" y="6155603"/>
                </a:cubicBezTo>
                <a:cubicBezTo>
                  <a:pt x="4347777" y="6175798"/>
                  <a:pt x="4359397" y="6200945"/>
                  <a:pt x="4364159" y="6228757"/>
                </a:cubicBezTo>
                <a:lnTo>
                  <a:pt x="4381496" y="6361540"/>
                </a:lnTo>
                <a:lnTo>
                  <a:pt x="4381314" y="6364769"/>
                </a:lnTo>
                <a:lnTo>
                  <a:pt x="4380007" y="6387910"/>
                </a:lnTo>
                <a:lnTo>
                  <a:pt x="4377352" y="6393385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7352" y="6393385"/>
                </a:lnTo>
                <a:lnTo>
                  <a:pt x="4380008" y="6387910"/>
                </a:lnTo>
                <a:lnTo>
                  <a:pt x="4381314" y="6364769"/>
                </a:lnTo>
                <a:lnTo>
                  <a:pt x="4381496" y="6361540"/>
                </a:lnTo>
                <a:lnTo>
                  <a:pt x="4381496" y="6361540"/>
                </a:lnTo>
                <a:lnTo>
                  <a:pt x="4381496" y="6361539"/>
                </a:lnTo>
                <a:cubicBezTo>
                  <a:pt x="4377876" y="6317151"/>
                  <a:pt x="4371590" y="6272764"/>
                  <a:pt x="4364159" y="6228756"/>
                </a:cubicBezTo>
                <a:cubicBezTo>
                  <a:pt x="4359397" y="6200944"/>
                  <a:pt x="4347777" y="6175797"/>
                  <a:pt x="4325488" y="6155602"/>
                </a:cubicBezTo>
                <a:cubicBezTo>
                  <a:pt x="4320059" y="6150697"/>
                  <a:pt x="4316141" y="6146732"/>
                  <a:pt x="4313590" y="6143190"/>
                </a:cubicBezTo>
                <a:lnTo>
                  <a:pt x="4309890" y="6133315"/>
                </a:lnTo>
                <a:lnTo>
                  <a:pt x="4323582" y="6108739"/>
                </a:lnTo>
                <a:cubicBezTo>
                  <a:pt x="4343777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8" y="5993292"/>
                </a:cubicBezTo>
                <a:cubicBezTo>
                  <a:pt x="4388354" y="5974241"/>
                  <a:pt x="4392164" y="5954618"/>
                  <a:pt x="4389878" y="5935950"/>
                </a:cubicBezTo>
                <a:lnTo>
                  <a:pt x="4389878" y="5935950"/>
                </a:lnTo>
                <a:lnTo>
                  <a:pt x="4389878" y="5935949"/>
                </a:lnTo>
                <a:cubicBezTo>
                  <a:pt x="4387592" y="5918042"/>
                  <a:pt x="4379782" y="5900323"/>
                  <a:pt x="4371972" y="5883751"/>
                </a:cubicBezTo>
                <a:cubicBezTo>
                  <a:pt x="4350063" y="5837457"/>
                  <a:pt x="4322820" y="5794974"/>
                  <a:pt x="4283577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8" y="5716485"/>
                  <a:pt x="4268906" y="5704483"/>
                </a:cubicBezTo>
                <a:cubicBezTo>
                  <a:pt x="4267002" y="5646189"/>
                  <a:pt x="4240331" y="5600467"/>
                  <a:pt x="4197658" y="5562746"/>
                </a:cubicBezTo>
                <a:lnTo>
                  <a:pt x="4188085" y="5547578"/>
                </a:lnTo>
                <a:lnTo>
                  <a:pt x="4198230" y="5531694"/>
                </a:lnTo>
                <a:cubicBezTo>
                  <a:pt x="4206421" y="5524837"/>
                  <a:pt x="4208898" y="5516503"/>
                  <a:pt x="4208850" y="5507668"/>
                </a:cubicBez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6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1083" y="5326163"/>
                </a:lnTo>
                <a:cubicBezTo>
                  <a:pt x="4184464" y="5307422"/>
                  <a:pt x="4192990" y="5289657"/>
                  <a:pt x="4208516" y="5272797"/>
                </a:cubicBezTo>
                <a:cubicBezTo>
                  <a:pt x="4232329" y="5247079"/>
                  <a:pt x="4239379" y="5214122"/>
                  <a:pt x="4232139" y="5179068"/>
                </a:cubicBez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2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5"/>
                </a:lnTo>
                <a:lnTo>
                  <a:pt x="4235616" y="5133224"/>
                </a:lnTo>
                <a:cubicBezTo>
                  <a:pt x="4233865" y="5101639"/>
                  <a:pt x="4211325" y="507324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cubicBezTo>
                  <a:pt x="4175273" y="4975511"/>
                  <a:pt x="4167700" y="4964604"/>
                  <a:pt x="4162914" y="4952673"/>
                </a:cubicBez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9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61262" y="4889275"/>
                </a:lnTo>
                <a:cubicBezTo>
                  <a:pt x="4159556" y="4866958"/>
                  <a:pt x="4148126" y="4846490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8" y="4442762"/>
                  <a:pt x="4197658" y="4403326"/>
                  <a:pt x="4196706" y="4363891"/>
                </a:cubicBezTo>
                <a:lnTo>
                  <a:pt x="4196706" y="4363891"/>
                </a:ln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lnTo>
                  <a:pt x="4142220" y="4221391"/>
                </a:lnTo>
                <a:lnTo>
                  <a:pt x="4142315" y="4192388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cubicBezTo>
                  <a:pt x="4133981" y="4154857"/>
                  <a:pt x="4130909" y="4144498"/>
                  <a:pt x="4129066" y="4134255"/>
                </a:cubicBezTo>
                <a:lnTo>
                  <a:pt x="4127099" y="4103826"/>
                </a:lnTo>
                <a:lnTo>
                  <a:pt x="4142220" y="4043840"/>
                </a:lnTo>
                <a:cubicBezTo>
                  <a:pt x="4154508" y="4015835"/>
                  <a:pt x="4160175" y="3988593"/>
                  <a:pt x="4157913" y="3962160"/>
                </a:cubicBez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cubicBezTo>
                  <a:pt x="4121646" y="3879766"/>
                  <a:pt x="4118884" y="3874229"/>
                  <a:pt x="4117425" y="3868764"/>
                </a:cubicBez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4"/>
                </a:lnTo>
                <a:lnTo>
                  <a:pt x="4143220" y="3680163"/>
                </a:lnTo>
                <a:cubicBezTo>
                  <a:pt x="4141696" y="3662494"/>
                  <a:pt x="4135458" y="3645682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6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2"/>
                </a:ln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82513" y="2914328"/>
                </a:lnTo>
                <a:cubicBezTo>
                  <a:pt x="4187561" y="2892182"/>
                  <a:pt x="4195753" y="2870416"/>
                  <a:pt x="4202420" y="2848794"/>
                </a:cubicBezTo>
                <a:cubicBezTo>
                  <a:pt x="4203753" y="2844317"/>
                  <a:pt x="4207039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32419" y="2490551"/>
                </a:lnTo>
                <a:cubicBezTo>
                  <a:pt x="4130791" y="2499773"/>
                  <a:pt x="4128410" y="2509025"/>
                  <a:pt x="4125838" y="2518264"/>
                </a:cubicBezTo>
                <a:cubicBezTo>
                  <a:pt x="4123171" y="2527790"/>
                  <a:pt x="4122027" y="2536458"/>
                  <a:pt x="4122194" y="2545006"/>
                </a:cubicBezTo>
                <a:lnTo>
                  <a:pt x="4122194" y="2545007"/>
                </a:ln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2" y="2668002"/>
                </a:cubicBezTo>
                <a:cubicBezTo>
                  <a:pt x="4223947" y="2691055"/>
                  <a:pt x="4237663" y="2716964"/>
                  <a:pt x="4247952" y="2745349"/>
                </a:cubicBezTo>
                <a:lnTo>
                  <a:pt x="4247953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0" y="2811787"/>
                </a:lnTo>
                <a:lnTo>
                  <a:pt x="4243371" y="2811787"/>
                </a:lnTo>
                <a:lnTo>
                  <a:pt x="4243374" y="2811780"/>
                </a:lnTo>
                <a:lnTo>
                  <a:pt x="4253024" y="2793023"/>
                </a:lnTo>
                <a:lnTo>
                  <a:pt x="4253453" y="2785440"/>
                </a:lnTo>
                <a:lnTo>
                  <a:pt x="4254653" y="2782305"/>
                </a:lnTo>
                <a:lnTo>
                  <a:pt x="4253873" y="2778006"/>
                </a:lnTo>
                <a:lnTo>
                  <a:pt x="4254283" y="2770757"/>
                </a:lnTo>
                <a:lnTo>
                  <a:pt x="4247953" y="2745352"/>
                </a:lnTo>
                <a:lnTo>
                  <a:pt x="4247952" y="2745348"/>
                </a:lnTo>
                <a:cubicBezTo>
                  <a:pt x="4237663" y="2716963"/>
                  <a:pt x="4223947" y="2691054"/>
                  <a:pt x="4199562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cubicBezTo>
                  <a:pt x="4130981" y="2499786"/>
                  <a:pt x="4135363" y="2481259"/>
                  <a:pt x="4134482" y="2463019"/>
                </a:cubicBezTo>
                <a:lnTo>
                  <a:pt x="4134481" y="2463018"/>
                </a:lnTo>
                <a:lnTo>
                  <a:pt x="4134482" y="2463018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51027" y="1453958"/>
                </a:moveTo>
                <a:lnTo>
                  <a:pt x="3745230" y="1459073"/>
                </a:lnTo>
                <a:lnTo>
                  <a:pt x="3745230" y="1459073"/>
                </a:lnTo>
                <a:lnTo>
                  <a:pt x="3745229" y="1459074"/>
                </a:lnTo>
                <a:lnTo>
                  <a:pt x="3736012" y="1481572"/>
                </a:lnTo>
                <a:lnTo>
                  <a:pt x="3745230" y="1459073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cubicBezTo>
                  <a:pt x="3760922" y="348396"/>
                  <a:pt x="3763447" y="357874"/>
                  <a:pt x="3765590" y="367328"/>
                </a:cubicBezTo>
                <a:lnTo>
                  <a:pt x="3769400" y="395640"/>
                </a:lnTo>
                <a:cubicBezTo>
                  <a:pt x="3769590" y="376781"/>
                  <a:pt x="3762352" y="357921"/>
                  <a:pt x="3759494" y="338870"/>
                </a:cubicBez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8"/>
                </a:lnTo>
                <a:lnTo>
                  <a:pt x="3785402" y="228944"/>
                </a:lnTo>
                <a:lnTo>
                  <a:pt x="3785402" y="228949"/>
                </a:lnTo>
                <a:lnTo>
                  <a:pt x="3785402" y="228948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8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1" y="21486"/>
                  <a:pt x="4218423" y="43012"/>
                  <a:pt x="4215374" y="63587"/>
                </a:cubicBezTo>
                <a:cubicBezTo>
                  <a:pt x="4209850" y="101308"/>
                  <a:pt x="4206420" y="139219"/>
                  <a:pt x="4201468" y="176939"/>
                </a:cubicBezTo>
                <a:cubicBezTo>
                  <a:pt x="4200324" y="184941"/>
                  <a:pt x="4198230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4" y="1489720"/>
                </a:cubicBezTo>
                <a:cubicBezTo>
                  <a:pt x="4198992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3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1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49" y="1992279"/>
                  <a:pt x="4294815" y="2013043"/>
                  <a:pt x="4296911" y="2030378"/>
                </a:cubicBezTo>
                <a:cubicBezTo>
                  <a:pt x="4299387" y="2048668"/>
                  <a:pt x="4301673" y="2067525"/>
                  <a:pt x="4307200" y="2085054"/>
                </a:cubicBezTo>
                <a:cubicBezTo>
                  <a:pt x="4321678" y="2130393"/>
                  <a:pt x="4338061" y="2175163"/>
                  <a:pt x="4353301" y="2220312"/>
                </a:cubicBezTo>
                <a:cubicBezTo>
                  <a:pt x="4365876" y="2257459"/>
                  <a:pt x="4355969" y="2294039"/>
                  <a:pt x="4350635" y="2330806"/>
                </a:cubicBezTo>
                <a:cubicBezTo>
                  <a:pt x="4347205" y="2353859"/>
                  <a:pt x="4339013" y="2375383"/>
                  <a:pt x="4351205" y="2401292"/>
                </a:cubicBezTo>
                <a:cubicBezTo>
                  <a:pt x="4362827" y="2426059"/>
                  <a:pt x="4360159" y="2457492"/>
                  <a:pt x="4366446" y="2485307"/>
                </a:cubicBezTo>
                <a:cubicBezTo>
                  <a:pt x="4371780" y="2508742"/>
                  <a:pt x="4380354" y="2531409"/>
                  <a:pt x="4388736" y="2554079"/>
                </a:cubicBezTo>
                <a:cubicBezTo>
                  <a:pt x="4400167" y="2584942"/>
                  <a:pt x="4412167" y="2615421"/>
                  <a:pt x="4406453" y="2649143"/>
                </a:cubicBezTo>
                <a:cubicBezTo>
                  <a:pt x="4399975" y="2687436"/>
                  <a:pt x="4424359" y="2713723"/>
                  <a:pt x="4440554" y="2743826"/>
                </a:cubicBezTo>
                <a:cubicBezTo>
                  <a:pt x="4451602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4" y="2901943"/>
                </a:cubicBezTo>
                <a:cubicBezTo>
                  <a:pt x="4502848" y="2948047"/>
                  <a:pt x="4513136" y="2994722"/>
                  <a:pt x="4505896" y="3042728"/>
                </a:cubicBezTo>
                <a:cubicBezTo>
                  <a:pt x="4502658" y="3064827"/>
                  <a:pt x="4502848" y="3085403"/>
                  <a:pt x="4507612" y="3107500"/>
                </a:cubicBezTo>
                <a:cubicBezTo>
                  <a:pt x="4515422" y="3143695"/>
                  <a:pt x="4516375" y="3180844"/>
                  <a:pt x="4545521" y="3209993"/>
                </a:cubicBezTo>
                <a:cubicBezTo>
                  <a:pt x="4555810" y="3220280"/>
                  <a:pt x="4558476" y="3238758"/>
                  <a:pt x="4563810" y="3253809"/>
                </a:cubicBezTo>
                <a:cubicBezTo>
                  <a:pt x="4570098" y="3271145"/>
                  <a:pt x="4566858" y="3283908"/>
                  <a:pt x="4548570" y="3293244"/>
                </a:cubicBezTo>
                <a:cubicBezTo>
                  <a:pt x="4540379" y="3297434"/>
                  <a:pt x="4532377" y="3309437"/>
                  <a:pt x="4531043" y="3318771"/>
                </a:cubicBezTo>
                <a:cubicBezTo>
                  <a:pt x="4527043" y="3346776"/>
                  <a:pt x="4532949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6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6" y="3699976"/>
                  <a:pt x="4554096" y="3716168"/>
                  <a:pt x="4550476" y="3732361"/>
                </a:cubicBezTo>
                <a:cubicBezTo>
                  <a:pt x="4549142" y="3738267"/>
                  <a:pt x="4543997" y="3744173"/>
                  <a:pt x="4544759" y="3749506"/>
                </a:cubicBezTo>
                <a:cubicBezTo>
                  <a:pt x="4552952" y="3802467"/>
                  <a:pt x="4516375" y="3840569"/>
                  <a:pt x="4500182" y="3885338"/>
                </a:cubicBezTo>
                <a:cubicBezTo>
                  <a:pt x="4483035" y="3932394"/>
                  <a:pt x="4456747" y="3977925"/>
                  <a:pt x="4464557" y="4030503"/>
                </a:cubicBezTo>
                <a:cubicBezTo>
                  <a:pt x="4469319" y="4062318"/>
                  <a:pt x="4480369" y="4092989"/>
                  <a:pt x="4487038" y="4124614"/>
                </a:cubicBezTo>
                <a:cubicBezTo>
                  <a:pt x="4489324" y="4135854"/>
                  <a:pt x="4488942" y="4148427"/>
                  <a:pt x="4486656" y="4159667"/>
                </a:cubicBezTo>
                <a:cubicBezTo>
                  <a:pt x="4476177" y="4213961"/>
                  <a:pt x="4474653" y="4267493"/>
                  <a:pt x="4491800" y="4320837"/>
                </a:cubicBezTo>
                <a:cubicBezTo>
                  <a:pt x="4494658" y="4329979"/>
                  <a:pt x="4497324" y="4339695"/>
                  <a:pt x="4497324" y="4349222"/>
                </a:cubicBezTo>
                <a:cubicBezTo>
                  <a:pt x="4497324" y="4401419"/>
                  <a:pt x="4493324" y="4452665"/>
                  <a:pt x="4474653" y="4502579"/>
                </a:cubicBezTo>
                <a:cubicBezTo>
                  <a:pt x="4468367" y="4519343"/>
                  <a:pt x="4472367" y="4539728"/>
                  <a:pt x="4470843" y="4558207"/>
                </a:cubicBezTo>
                <a:cubicBezTo>
                  <a:pt x="4469511" y="4575351"/>
                  <a:pt x="4468939" y="4592878"/>
                  <a:pt x="4464557" y="4609452"/>
                </a:cubicBezTo>
                <a:cubicBezTo>
                  <a:pt x="4458081" y="4633647"/>
                  <a:pt x="4457319" y="4656126"/>
                  <a:pt x="4463033" y="4681083"/>
                </a:cubicBezTo>
                <a:cubicBezTo>
                  <a:pt x="4468367" y="4704895"/>
                  <a:pt x="4465701" y="4730614"/>
                  <a:pt x="4465891" y="4755381"/>
                </a:cubicBezTo>
                <a:cubicBezTo>
                  <a:pt x="4466081" y="4783004"/>
                  <a:pt x="4466271" y="4810627"/>
                  <a:pt x="4465319" y="4838250"/>
                </a:cubicBezTo>
                <a:cubicBezTo>
                  <a:pt x="4464939" y="4849300"/>
                  <a:pt x="4457319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3" y="4990465"/>
                  <a:pt x="4458081" y="5006086"/>
                </a:cubicBezTo>
                <a:cubicBezTo>
                  <a:pt x="4456747" y="5031614"/>
                  <a:pt x="4457319" y="5057141"/>
                  <a:pt x="4456937" y="5082670"/>
                </a:cubicBezTo>
                <a:cubicBezTo>
                  <a:pt x="4456747" y="5091052"/>
                  <a:pt x="4455985" y="5099245"/>
                  <a:pt x="4455602" y="5107627"/>
                </a:cubicBezTo>
                <a:cubicBezTo>
                  <a:pt x="4455222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3" y="5206308"/>
                </a:cubicBezTo>
                <a:cubicBezTo>
                  <a:pt x="4473129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89" y="5393005"/>
                </a:cubicBezTo>
                <a:cubicBezTo>
                  <a:pt x="4484751" y="5401579"/>
                  <a:pt x="4479987" y="5410531"/>
                  <a:pt x="4479607" y="5419295"/>
                </a:cubicBezTo>
                <a:cubicBezTo>
                  <a:pt x="4478655" y="5446728"/>
                  <a:pt x="4478463" y="5474161"/>
                  <a:pt x="4477893" y="5501594"/>
                </a:cubicBezTo>
                <a:cubicBezTo>
                  <a:pt x="4477701" y="5517215"/>
                  <a:pt x="4478273" y="5533027"/>
                  <a:pt x="4476559" y="5548460"/>
                </a:cubicBezTo>
                <a:cubicBezTo>
                  <a:pt x="4474273" y="5568842"/>
                  <a:pt x="4470843" y="5587321"/>
                  <a:pt x="4485703" y="5606372"/>
                </a:cubicBezTo>
                <a:cubicBezTo>
                  <a:pt x="4508754" y="5635711"/>
                  <a:pt x="4499800" y="5673050"/>
                  <a:pt x="4505134" y="5706959"/>
                </a:cubicBezTo>
                <a:cubicBezTo>
                  <a:pt x="4506468" y="5715723"/>
                  <a:pt x="4506658" y="5724678"/>
                  <a:pt x="4508182" y="5733440"/>
                </a:cubicBezTo>
                <a:cubicBezTo>
                  <a:pt x="4511040" y="5749634"/>
                  <a:pt x="4514278" y="5765635"/>
                  <a:pt x="4517519" y="5781830"/>
                </a:cubicBezTo>
                <a:cubicBezTo>
                  <a:pt x="4518089" y="5784686"/>
                  <a:pt x="4518281" y="5787924"/>
                  <a:pt x="4519233" y="5790592"/>
                </a:cubicBezTo>
                <a:cubicBezTo>
                  <a:pt x="4527233" y="5815169"/>
                  <a:pt x="4536377" y="5839361"/>
                  <a:pt x="4542855" y="5864318"/>
                </a:cubicBezTo>
                <a:cubicBezTo>
                  <a:pt x="4546094" y="5876511"/>
                  <a:pt x="4546476" y="5890037"/>
                  <a:pt x="4544759" y="5902610"/>
                </a:cubicBezTo>
                <a:cubicBezTo>
                  <a:pt x="4539807" y="5939377"/>
                  <a:pt x="4537711" y="5975764"/>
                  <a:pt x="4544951" y="6012723"/>
                </a:cubicBezTo>
                <a:cubicBezTo>
                  <a:pt x="4547808" y="6027392"/>
                  <a:pt x="4543045" y="6043776"/>
                  <a:pt x="4541331" y="6059397"/>
                </a:cubicBezTo>
                <a:cubicBezTo>
                  <a:pt x="4536759" y="6096736"/>
                  <a:pt x="4531805" y="6134075"/>
                  <a:pt x="4527425" y="6171605"/>
                </a:cubicBezTo>
                <a:cubicBezTo>
                  <a:pt x="4524757" y="6195037"/>
                  <a:pt x="4523233" y="6218660"/>
                  <a:pt x="4520567" y="6242093"/>
                </a:cubicBezTo>
                <a:cubicBezTo>
                  <a:pt x="4517327" y="6269144"/>
                  <a:pt x="4512374" y="6296005"/>
                  <a:pt x="4509706" y="6323058"/>
                </a:cubicBezTo>
                <a:cubicBezTo>
                  <a:pt x="4506658" y="6353919"/>
                  <a:pt x="4506088" y="6384972"/>
                  <a:pt x="4502848" y="6415833"/>
                </a:cubicBezTo>
                <a:cubicBezTo>
                  <a:pt x="4496562" y="6472225"/>
                  <a:pt x="4489132" y="6528424"/>
                  <a:pt x="4482083" y="6584812"/>
                </a:cubicBezTo>
                <a:cubicBezTo>
                  <a:pt x="4475225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6" y="6815516"/>
                </a:cubicBezTo>
                <a:lnTo>
                  <a:pt x="4431806" y="6858001"/>
                </a:lnTo>
                <a:lnTo>
                  <a:pt x="4259553" y="6858001"/>
                </a:lnTo>
                <a:lnTo>
                  <a:pt x="4265716" y="6812064"/>
                </a:lnTo>
                <a:lnTo>
                  <a:pt x="4265716" y="6812064"/>
                </a:lnTo>
                <a:lnTo>
                  <a:pt x="4265716" y="6812063"/>
                </a:lnTo>
                <a:cubicBezTo>
                  <a:pt x="4265240" y="6788417"/>
                  <a:pt x="4259954" y="6764841"/>
                  <a:pt x="4246238" y="6742552"/>
                </a:cubicBezTo>
                <a:lnTo>
                  <a:pt x="4232402" y="6702976"/>
                </a:lnTo>
                <a:lnTo>
                  <a:pt x="4235549" y="6683027"/>
                </a:lnTo>
                <a:cubicBezTo>
                  <a:pt x="4237915" y="6676306"/>
                  <a:pt x="4241666" y="6669496"/>
                  <a:pt x="4247000" y="6662542"/>
                </a:cubicBezTo>
                <a:cubicBezTo>
                  <a:pt x="4254334" y="6653111"/>
                  <a:pt x="4256191" y="6639108"/>
                  <a:pt x="4254095" y="6625225"/>
                </a:cubicBezTo>
                <a:lnTo>
                  <a:pt x="4254095" y="6625225"/>
                </a:lnTo>
                <a:lnTo>
                  <a:pt x="4254095" y="6625224"/>
                </a:lnTo>
                <a:cubicBezTo>
                  <a:pt x="4251999" y="6611342"/>
                  <a:pt x="4245951" y="6597578"/>
                  <a:pt x="4237473" y="6588625"/>
                </a:cubicBezTo>
                <a:lnTo>
                  <a:pt x="4214994" y="6564620"/>
                </a:lnTo>
                <a:lnTo>
                  <a:pt x="4214994" y="6564621"/>
                </a:lnTo>
                <a:cubicBezTo>
                  <a:pt x="4225281" y="6575479"/>
                  <a:pt x="4231377" y="6582147"/>
                  <a:pt x="4237473" y="6588626"/>
                </a:cubicBezTo>
                <a:lnTo>
                  <a:pt x="4254095" y="6625225"/>
                </a:lnTo>
                <a:lnTo>
                  <a:pt x="4254084" y="6645552"/>
                </a:lnTo>
                <a:cubicBezTo>
                  <a:pt x="4252965" y="6651967"/>
                  <a:pt x="4250667" y="6657825"/>
                  <a:pt x="4247000" y="6662541"/>
                </a:cubicBezTo>
                <a:cubicBezTo>
                  <a:pt x="4236332" y="6676448"/>
                  <a:pt x="4231997" y="6689783"/>
                  <a:pt x="4232402" y="6702976"/>
                </a:cubicBezTo>
                <a:lnTo>
                  <a:pt x="4232402" y="6702976"/>
                </a:lnTo>
                <a:lnTo>
                  <a:pt x="4232402" y="6702977"/>
                </a:lnTo>
                <a:cubicBezTo>
                  <a:pt x="4232807" y="6716169"/>
                  <a:pt x="4237951" y="6729219"/>
                  <a:pt x="4246238" y="6742553"/>
                </a:cubicBezTo>
                <a:cubicBezTo>
                  <a:pt x="4253096" y="6753698"/>
                  <a:pt x="4257847" y="6765164"/>
                  <a:pt x="4260942" y="6776800"/>
                </a:cubicBezTo>
                <a:lnTo>
                  <a:pt x="4265716" y="6812064"/>
                </a:lnTo>
                <a:lnTo>
                  <a:pt x="4259553" y="6858001"/>
                </a:lnTo>
                <a:lnTo>
                  <a:pt x="4259553" y="6858001"/>
                </a:lnTo>
                <a:lnTo>
                  <a:pt x="4259553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noFill/>
          <a:effectLst>
            <a:outerShdw blurRad="381000" dist="152400" algn="l" rotWithShape="0">
              <a:prstClr val="black">
                <a:alpha val="1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0822D1-9EEA-4ECF-9360-D9AF87950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292A62-7F34-4E30-BE04-48164A1D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05643" y="2991644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48C6CE-2A46-6E23-43B1-895C047DF4DC}"/>
              </a:ext>
            </a:extLst>
          </p:cNvPr>
          <p:cNvSpPr txBox="1"/>
          <p:nvPr/>
        </p:nvSpPr>
        <p:spPr>
          <a:xfrm>
            <a:off x="5334001" y="3047999"/>
            <a:ext cx="6095999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St. Cassian of Tangier- Court Clerk and Martyr (Tangier, Morocco) (d. 298) Feast Day December 3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63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6B0479F5-59EA-43F3-BAFC-2606376EB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E501DF-001D-C65C-53F1-57B64959489B}"/>
              </a:ext>
            </a:extLst>
          </p:cNvPr>
          <p:cNvSpPr txBox="1"/>
          <p:nvPr/>
        </p:nvSpPr>
        <p:spPr>
          <a:xfrm>
            <a:off x="5334000" y="1163594"/>
            <a:ext cx="6096000" cy="1916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>
                <a:effectLst/>
              </a:rPr>
              <a:t>St. Cyprian of Carthage- Father of the Church, Bishop and Martyr (Tunisia) (ca. 200-258) Feast Day September 16</a:t>
            </a:r>
            <a:endParaRPr lang="en-US">
              <a:effectLst/>
            </a:endParaRPr>
          </a:p>
        </p:txBody>
      </p:sp>
      <p:pic>
        <p:nvPicPr>
          <p:cNvPr id="4100" name="Picture 4" descr="Pure Cotton Double Ajrak Turmeric With Border Hand Block Print Fabric -  Sanskruti">
            <a:extLst>
              <a:ext uri="{FF2B5EF4-FFF2-40B4-BE49-F238E27FC236}">
                <a16:creationId xmlns:a16="http://schemas.microsoft.com/office/drawing/2014/main" id="{59502F28-8860-53A2-9BB6-6BA80B749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5" r="1" b="25954"/>
          <a:stretch/>
        </p:blipFill>
        <p:spPr bwMode="auto">
          <a:xfrm>
            <a:off x="1" y="3557522"/>
            <a:ext cx="6000749" cy="3300478"/>
          </a:xfrm>
          <a:custGeom>
            <a:avLst/>
            <a:gdLst/>
            <a:ahLst/>
            <a:cxnLst/>
            <a:rect l="l" t="t" r="r" b="b"/>
            <a:pathLst>
              <a:path w="6000749" h="3300478">
                <a:moveTo>
                  <a:pt x="0" y="0"/>
                </a:moveTo>
                <a:lnTo>
                  <a:pt x="72689" y="17405"/>
                </a:lnTo>
                <a:cubicBezTo>
                  <a:pt x="148479" y="30382"/>
                  <a:pt x="220740" y="46697"/>
                  <a:pt x="296224" y="60096"/>
                </a:cubicBezTo>
                <a:cubicBezTo>
                  <a:pt x="370204" y="73143"/>
                  <a:pt x="437718" y="89378"/>
                  <a:pt x="480347" y="125215"/>
                </a:cubicBezTo>
                <a:cubicBezTo>
                  <a:pt x="499354" y="141006"/>
                  <a:pt x="525380" y="157497"/>
                  <a:pt x="557941" y="163614"/>
                </a:cubicBezTo>
                <a:cubicBezTo>
                  <a:pt x="604343" y="172287"/>
                  <a:pt x="661151" y="169659"/>
                  <a:pt x="711163" y="175552"/>
                </a:cubicBezTo>
                <a:cubicBezTo>
                  <a:pt x="770061" y="182442"/>
                  <a:pt x="837586" y="186026"/>
                  <a:pt x="879547" y="204397"/>
                </a:cubicBezTo>
                <a:cubicBezTo>
                  <a:pt x="916853" y="220789"/>
                  <a:pt x="953852" y="232503"/>
                  <a:pt x="1001114" y="239543"/>
                </a:cubicBezTo>
                <a:cubicBezTo>
                  <a:pt x="1034229" y="244449"/>
                  <a:pt x="1060244" y="258297"/>
                  <a:pt x="1094193" y="261385"/>
                </a:cubicBezTo>
                <a:cubicBezTo>
                  <a:pt x="1138864" y="265585"/>
                  <a:pt x="1183576" y="267514"/>
                  <a:pt x="1223712" y="278215"/>
                </a:cubicBezTo>
                <a:cubicBezTo>
                  <a:pt x="1265353" y="289267"/>
                  <a:pt x="1311848" y="296040"/>
                  <a:pt x="1355116" y="305727"/>
                </a:cubicBezTo>
                <a:cubicBezTo>
                  <a:pt x="1378077" y="310948"/>
                  <a:pt x="1397486" y="319319"/>
                  <a:pt x="1419784" y="325013"/>
                </a:cubicBezTo>
                <a:cubicBezTo>
                  <a:pt x="1460606" y="335426"/>
                  <a:pt x="1502092" y="345368"/>
                  <a:pt x="1543855" y="354703"/>
                </a:cubicBezTo>
                <a:cubicBezTo>
                  <a:pt x="1585613" y="364041"/>
                  <a:pt x="1625936" y="376036"/>
                  <a:pt x="1671044" y="380741"/>
                </a:cubicBezTo>
                <a:cubicBezTo>
                  <a:pt x="1747929" y="388654"/>
                  <a:pt x="1830544" y="388195"/>
                  <a:pt x="1905503" y="397893"/>
                </a:cubicBezTo>
                <a:cubicBezTo>
                  <a:pt x="1981585" y="407807"/>
                  <a:pt x="2054121" y="423516"/>
                  <a:pt x="2122943" y="441264"/>
                </a:cubicBezTo>
                <a:cubicBezTo>
                  <a:pt x="2177383" y="455211"/>
                  <a:pt x="2228579" y="469433"/>
                  <a:pt x="2294750" y="471131"/>
                </a:cubicBezTo>
                <a:cubicBezTo>
                  <a:pt x="2331675" y="472095"/>
                  <a:pt x="2371411" y="480021"/>
                  <a:pt x="2395406" y="492458"/>
                </a:cubicBezTo>
                <a:cubicBezTo>
                  <a:pt x="2447356" y="519599"/>
                  <a:pt x="2511089" y="534865"/>
                  <a:pt x="2582173" y="545492"/>
                </a:cubicBezTo>
                <a:cubicBezTo>
                  <a:pt x="2677107" y="559893"/>
                  <a:pt x="2771049" y="575002"/>
                  <a:pt x="2866260" y="588796"/>
                </a:cubicBezTo>
                <a:cubicBezTo>
                  <a:pt x="2922428" y="597021"/>
                  <a:pt x="2978373" y="606221"/>
                  <a:pt x="3037154" y="609730"/>
                </a:cubicBezTo>
                <a:cubicBezTo>
                  <a:pt x="3157310" y="617134"/>
                  <a:pt x="3279823" y="620612"/>
                  <a:pt x="3400817" y="626198"/>
                </a:cubicBezTo>
                <a:cubicBezTo>
                  <a:pt x="3440399" y="627913"/>
                  <a:pt x="3478286" y="633081"/>
                  <a:pt x="3518453" y="633771"/>
                </a:cubicBezTo>
                <a:cubicBezTo>
                  <a:pt x="3561907" y="634557"/>
                  <a:pt x="3607885" y="630075"/>
                  <a:pt x="3651342" y="630861"/>
                </a:cubicBezTo>
                <a:cubicBezTo>
                  <a:pt x="3723632" y="632064"/>
                  <a:pt x="3794230" y="636720"/>
                  <a:pt x="3866543" y="638109"/>
                </a:cubicBezTo>
                <a:cubicBezTo>
                  <a:pt x="4006046" y="640675"/>
                  <a:pt x="4145773" y="642266"/>
                  <a:pt x="4285471" y="643671"/>
                </a:cubicBezTo>
                <a:cubicBezTo>
                  <a:pt x="4315374" y="643936"/>
                  <a:pt x="4347225" y="639959"/>
                  <a:pt x="4376825" y="640644"/>
                </a:cubicBezTo>
                <a:cubicBezTo>
                  <a:pt x="4455420" y="642648"/>
                  <a:pt x="4533819" y="645811"/>
                  <a:pt x="4611883" y="649214"/>
                </a:cubicBezTo>
                <a:cubicBezTo>
                  <a:pt x="4659172" y="651342"/>
                  <a:pt x="4705681" y="655657"/>
                  <a:pt x="4753273" y="657363"/>
                </a:cubicBezTo>
                <a:cubicBezTo>
                  <a:pt x="4791348" y="658728"/>
                  <a:pt x="4830282" y="658460"/>
                  <a:pt x="4869416" y="657032"/>
                </a:cubicBezTo>
                <a:cubicBezTo>
                  <a:pt x="4903113" y="655812"/>
                  <a:pt x="4937685" y="650501"/>
                  <a:pt x="4971133" y="650072"/>
                </a:cubicBezTo>
                <a:cubicBezTo>
                  <a:pt x="5061656" y="648862"/>
                  <a:pt x="5151315" y="649288"/>
                  <a:pt x="5241228" y="648921"/>
                </a:cubicBezTo>
                <a:cubicBezTo>
                  <a:pt x="5277251" y="648692"/>
                  <a:pt x="5313809" y="647064"/>
                  <a:pt x="5348948" y="648281"/>
                </a:cubicBezTo>
                <a:cubicBezTo>
                  <a:pt x="5442983" y="651292"/>
                  <a:pt x="5535908" y="656726"/>
                  <a:pt x="5630171" y="658761"/>
                </a:cubicBezTo>
                <a:cubicBezTo>
                  <a:pt x="5708354" y="660446"/>
                  <a:pt x="5788179" y="658309"/>
                  <a:pt x="5867227" y="658360"/>
                </a:cubicBezTo>
                <a:cubicBezTo>
                  <a:pt x="5900754" y="658487"/>
                  <a:pt x="5933144" y="660851"/>
                  <a:pt x="5966562" y="660236"/>
                </a:cubicBezTo>
                <a:lnTo>
                  <a:pt x="6000749" y="659419"/>
                </a:lnTo>
                <a:lnTo>
                  <a:pt x="6000749" y="3300478"/>
                </a:lnTo>
                <a:lnTo>
                  <a:pt x="0" y="33004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:\Users\Adrienne.curry\AppData\Local\Microsoft\Windows\INetCache\Content.MSO\76088294.tmp">
            <a:extLst>
              <a:ext uri="{FF2B5EF4-FFF2-40B4-BE49-F238E27FC236}">
                <a16:creationId xmlns:a16="http://schemas.microsoft.com/office/drawing/2014/main" id="{5BBEC3C4-4513-FB26-4DE3-3BCA5A447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7" r="-1" b="42433"/>
          <a:stretch/>
        </p:blipFill>
        <p:spPr bwMode="auto">
          <a:xfrm>
            <a:off x="6191250" y="3477464"/>
            <a:ext cx="6000750" cy="3380536"/>
          </a:xfrm>
          <a:custGeom>
            <a:avLst/>
            <a:gdLst/>
            <a:ahLst/>
            <a:cxnLst/>
            <a:rect l="l" t="t" r="r" b="b"/>
            <a:pathLst>
              <a:path w="6000750" h="3380536">
                <a:moveTo>
                  <a:pt x="6000750" y="0"/>
                </a:moveTo>
                <a:lnTo>
                  <a:pt x="6000750" y="3380536"/>
                </a:lnTo>
                <a:lnTo>
                  <a:pt x="0" y="3380536"/>
                </a:lnTo>
                <a:lnTo>
                  <a:pt x="0" y="734920"/>
                </a:lnTo>
                <a:lnTo>
                  <a:pt x="1093" y="734894"/>
                </a:lnTo>
                <a:cubicBezTo>
                  <a:pt x="43982" y="734250"/>
                  <a:pt x="86046" y="738067"/>
                  <a:pt x="129383" y="735472"/>
                </a:cubicBezTo>
                <a:cubicBezTo>
                  <a:pt x="232305" y="729284"/>
                  <a:pt x="335599" y="720589"/>
                  <a:pt x="438999" y="712634"/>
                </a:cubicBezTo>
                <a:cubicBezTo>
                  <a:pt x="545632" y="704405"/>
                  <a:pt x="651967" y="696598"/>
                  <a:pt x="758502" y="687629"/>
                </a:cubicBezTo>
                <a:cubicBezTo>
                  <a:pt x="816777" y="682526"/>
                  <a:pt x="875042" y="674778"/>
                  <a:pt x="933290" y="669489"/>
                </a:cubicBezTo>
                <a:cubicBezTo>
                  <a:pt x="984350" y="664848"/>
                  <a:pt x="1035368" y="662477"/>
                  <a:pt x="1086504" y="658393"/>
                </a:cubicBezTo>
                <a:cubicBezTo>
                  <a:pt x="1130780" y="654718"/>
                  <a:pt x="1175255" y="649883"/>
                  <a:pt x="1219532" y="646211"/>
                </a:cubicBezTo>
                <a:cubicBezTo>
                  <a:pt x="1290460" y="640432"/>
                  <a:pt x="1361111" y="635262"/>
                  <a:pt x="1431709" y="629721"/>
                </a:cubicBezTo>
                <a:cubicBezTo>
                  <a:pt x="1461215" y="627211"/>
                  <a:pt x="1492576" y="627456"/>
                  <a:pt x="1519665" y="620761"/>
                </a:cubicBezTo>
                <a:cubicBezTo>
                  <a:pt x="1587914" y="603847"/>
                  <a:pt x="1656385" y="596155"/>
                  <a:pt x="1725964" y="591136"/>
                </a:cubicBezTo>
                <a:cubicBezTo>
                  <a:pt x="1749760" y="589442"/>
                  <a:pt x="1775052" y="585455"/>
                  <a:pt x="1797448" y="579050"/>
                </a:cubicBezTo>
                <a:cubicBezTo>
                  <a:pt x="1843314" y="566085"/>
                  <a:pt x="1887378" y="550735"/>
                  <a:pt x="1932321" y="536393"/>
                </a:cubicBezTo>
                <a:cubicBezTo>
                  <a:pt x="1937187" y="534756"/>
                  <a:pt x="1943228" y="533703"/>
                  <a:pt x="1948501" y="532386"/>
                </a:cubicBezTo>
                <a:cubicBezTo>
                  <a:pt x="1978396" y="524909"/>
                  <a:pt x="2007929" y="517486"/>
                  <a:pt x="2037878" y="510381"/>
                </a:cubicBezTo>
                <a:cubicBezTo>
                  <a:pt x="2054084" y="506558"/>
                  <a:pt x="2070836" y="503979"/>
                  <a:pt x="2087074" y="500340"/>
                </a:cubicBezTo>
                <a:cubicBezTo>
                  <a:pt x="2149871" y="486094"/>
                  <a:pt x="2221077" y="484809"/>
                  <a:pt x="2272856" y="454575"/>
                </a:cubicBezTo>
                <a:cubicBezTo>
                  <a:pt x="2306493" y="435047"/>
                  <a:pt x="2341593" y="433439"/>
                  <a:pt x="2380102" y="430210"/>
                </a:cubicBezTo>
                <a:cubicBezTo>
                  <a:pt x="2409255" y="427750"/>
                  <a:pt x="2438805" y="422967"/>
                  <a:pt x="2468101" y="418977"/>
                </a:cubicBezTo>
                <a:cubicBezTo>
                  <a:pt x="2519583" y="412197"/>
                  <a:pt x="2571012" y="405050"/>
                  <a:pt x="2622546" y="398641"/>
                </a:cubicBezTo>
                <a:cubicBezTo>
                  <a:pt x="2639021" y="396667"/>
                  <a:pt x="2656456" y="398901"/>
                  <a:pt x="2672416" y="395869"/>
                </a:cubicBezTo>
                <a:cubicBezTo>
                  <a:pt x="2746162" y="381759"/>
                  <a:pt x="2819618" y="365613"/>
                  <a:pt x="2893417" y="351874"/>
                </a:cubicBezTo>
                <a:cubicBezTo>
                  <a:pt x="2935273" y="344015"/>
                  <a:pt x="2978970" y="341367"/>
                  <a:pt x="3020364" y="332819"/>
                </a:cubicBezTo>
                <a:cubicBezTo>
                  <a:pt x="3068129" y="322982"/>
                  <a:pt x="3114165" y="308673"/>
                  <a:pt x="3161340" y="297221"/>
                </a:cubicBezTo>
                <a:cubicBezTo>
                  <a:pt x="3174361" y="294043"/>
                  <a:pt x="3189234" y="293619"/>
                  <a:pt x="3203209" y="292002"/>
                </a:cubicBezTo>
                <a:cubicBezTo>
                  <a:pt x="3218968" y="290132"/>
                  <a:pt x="3234424" y="288682"/>
                  <a:pt x="3250157" y="286626"/>
                </a:cubicBezTo>
                <a:cubicBezTo>
                  <a:pt x="3298044" y="280172"/>
                  <a:pt x="3345797" y="272792"/>
                  <a:pt x="3393816" y="267263"/>
                </a:cubicBezTo>
                <a:cubicBezTo>
                  <a:pt x="3423190" y="263828"/>
                  <a:pt x="3454970" y="267035"/>
                  <a:pt x="3481707" y="260387"/>
                </a:cubicBezTo>
                <a:cubicBezTo>
                  <a:pt x="3536267" y="247128"/>
                  <a:pt x="3593313" y="251261"/>
                  <a:pt x="3647214" y="233375"/>
                </a:cubicBezTo>
                <a:cubicBezTo>
                  <a:pt x="3663930" y="227969"/>
                  <a:pt x="3688543" y="232010"/>
                  <a:pt x="3709301" y="229426"/>
                </a:cubicBezTo>
                <a:cubicBezTo>
                  <a:pt x="3761192" y="222966"/>
                  <a:pt x="3812924" y="215397"/>
                  <a:pt x="3864656" y="207827"/>
                </a:cubicBezTo>
                <a:cubicBezTo>
                  <a:pt x="3911037" y="201021"/>
                  <a:pt x="3959597" y="196736"/>
                  <a:pt x="4003477" y="185188"/>
                </a:cubicBezTo>
                <a:cubicBezTo>
                  <a:pt x="4049448" y="172966"/>
                  <a:pt x="4091674" y="167696"/>
                  <a:pt x="4137906" y="167519"/>
                </a:cubicBezTo>
                <a:cubicBezTo>
                  <a:pt x="4169570" y="167345"/>
                  <a:pt x="4202490" y="163215"/>
                  <a:pt x="4234799" y="159925"/>
                </a:cubicBezTo>
                <a:cubicBezTo>
                  <a:pt x="4269635" y="156466"/>
                  <a:pt x="4307277" y="147130"/>
                  <a:pt x="4339561" y="148755"/>
                </a:cubicBezTo>
                <a:cubicBezTo>
                  <a:pt x="4435674" y="153547"/>
                  <a:pt x="4532250" y="143733"/>
                  <a:pt x="4630056" y="129778"/>
                </a:cubicBezTo>
                <a:cubicBezTo>
                  <a:pt x="4647906" y="127231"/>
                  <a:pt x="4665742" y="122044"/>
                  <a:pt x="4682476" y="116824"/>
                </a:cubicBezTo>
                <a:cubicBezTo>
                  <a:pt x="4780053" y="85907"/>
                  <a:pt x="4880569" y="73077"/>
                  <a:pt x="4983755" y="68740"/>
                </a:cubicBezTo>
                <a:cubicBezTo>
                  <a:pt x="5005134" y="67956"/>
                  <a:pt x="5028744" y="64966"/>
                  <a:pt x="5049489" y="59740"/>
                </a:cubicBezTo>
                <a:cubicBezTo>
                  <a:pt x="5107823" y="44808"/>
                  <a:pt x="5163760" y="25875"/>
                  <a:pt x="5222715" y="12743"/>
                </a:cubicBezTo>
                <a:cubicBezTo>
                  <a:pt x="5320150" y="-8899"/>
                  <a:pt x="5409108" y="4464"/>
                  <a:pt x="5499654" y="8541"/>
                </a:cubicBezTo>
                <a:cubicBezTo>
                  <a:pt x="5585786" y="12301"/>
                  <a:pt x="5662247" y="37645"/>
                  <a:pt x="5760350" y="15528"/>
                </a:cubicBezTo>
                <a:cubicBezTo>
                  <a:pt x="5770235" y="13363"/>
                  <a:pt x="5782015" y="16781"/>
                  <a:pt x="5793267" y="16498"/>
                </a:cubicBezTo>
                <a:cubicBezTo>
                  <a:pt x="5824109" y="15685"/>
                  <a:pt x="5855057" y="15611"/>
                  <a:pt x="5885995" y="12898"/>
                </a:cubicBezTo>
                <a:cubicBezTo>
                  <a:pt x="5923792" y="9771"/>
                  <a:pt x="5961883" y="3581"/>
                  <a:pt x="5999626" y="83"/>
                </a:cubicBezTo>
                <a:close/>
              </a:path>
            </a:pathLst>
          </a:custGeom>
          <a:noFill/>
        </p:spPr>
      </p:pic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A2D09E29-DA9C-48B4-8529-45E27815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6D777C00-D019-4D9B-B6A9-48984C81A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14035"/>
            <a:ext cx="12192000" cy="1203824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November 21 - Pope St. Gelasius I - Nobility and Analogous Traditional ...">
            <a:extLst>
              <a:ext uri="{FF2B5EF4-FFF2-40B4-BE49-F238E27FC236}">
                <a16:creationId xmlns:a16="http://schemas.microsoft.com/office/drawing/2014/main" id="{F67B7FDC-9CA0-6DB8-A96E-4F4A3E876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3" b="51312"/>
          <a:stretch/>
        </p:blipFill>
        <p:spPr bwMode="auto">
          <a:xfrm>
            <a:off x="762000" y="1806527"/>
            <a:ext cx="4670612" cy="2335305"/>
          </a:xfrm>
          <a:prstGeom prst="rect">
            <a:avLst/>
          </a:prstGeom>
          <a:noFill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65407A0-72E6-7515-9971-13C16B5C3EAE}"/>
              </a:ext>
            </a:extLst>
          </p:cNvPr>
          <p:cNvSpPr txBox="1"/>
          <p:nvPr/>
        </p:nvSpPr>
        <p:spPr>
          <a:xfrm>
            <a:off x="6044452" y="790900"/>
            <a:ext cx="5289177" cy="27273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dirty="0">
                <a:effectLst/>
                <a:latin typeface="+mj-lt"/>
                <a:ea typeface="+mj-ea"/>
                <a:cs typeface="+mj-cs"/>
              </a:rPr>
              <a:t>Pope St. Gelasius I- Forty-Ninth Pope (r. 492-496) Feast Day November 21</a:t>
            </a:r>
            <a:endParaRPr lang="en-US" sz="4400" dirty="0"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752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79A5E-C7BA-9BCA-D9D7-765EA59E89E7}"/>
              </a:ext>
            </a:extLst>
          </p:cNvPr>
          <p:cNvSpPr txBox="1"/>
          <p:nvPr/>
        </p:nvSpPr>
        <p:spPr>
          <a:xfrm>
            <a:off x="762000" y="3047999"/>
            <a:ext cx="6095997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St. Charles Lwanga and Companions-Youth Leaders and Martyrs (Uganda) (1865-1886)</a:t>
            </a:r>
            <a:endParaRPr lang="en-US" dirty="0">
              <a:effectLst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effectLst/>
              </a:rPr>
              <a:t>Feast Day June 3</a:t>
            </a:r>
            <a:endParaRPr lang="en-US" dirty="0">
              <a:effectLst/>
            </a:endParaRPr>
          </a:p>
        </p:txBody>
      </p:sp>
      <p:pic>
        <p:nvPicPr>
          <p:cNvPr id="2" name="Picture 1" descr="Image result for st. charles lwanga &amp; companions">
            <a:extLst>
              <a:ext uri="{FF2B5EF4-FFF2-40B4-BE49-F238E27FC236}">
                <a16:creationId xmlns:a16="http://schemas.microsoft.com/office/drawing/2014/main" id="{76580356-EF96-25FB-4190-B601F3251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4" y="942609"/>
            <a:ext cx="3895345" cy="4972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0899892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324</Words>
  <Application>Microsoft Office PowerPoint</Application>
  <PresentationFormat>Widescreen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Nova Cond</vt:lpstr>
      <vt:lpstr>Impact</vt:lpstr>
      <vt:lpstr>Times New Roman</vt:lpstr>
      <vt:lpstr>TornVTI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Darius-Steele, Petlyn</dc:creator>
  <cp:lastModifiedBy>Darius-Steele, Petlyn</cp:lastModifiedBy>
  <cp:revision>2</cp:revision>
  <dcterms:created xsi:type="dcterms:W3CDTF">2023-09-05T17:49:42Z</dcterms:created>
  <dcterms:modified xsi:type="dcterms:W3CDTF">2023-09-05T19:02:32Z</dcterms:modified>
</cp:coreProperties>
</file>